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0" r:id="rId3"/>
    <p:sldId id="262" r:id="rId4"/>
    <p:sldId id="260" r:id="rId5"/>
    <p:sldId id="261" r:id="rId6"/>
    <p:sldId id="282" r:id="rId7"/>
    <p:sldId id="281" r:id="rId8"/>
    <p:sldId id="283" r:id="rId9"/>
    <p:sldId id="285" r:id="rId10"/>
    <p:sldId id="274" r:id="rId11"/>
    <p:sldId id="286" r:id="rId12"/>
    <p:sldId id="276" r:id="rId13"/>
    <p:sldId id="287" r:id="rId14"/>
    <p:sldId id="288" r:id="rId15"/>
    <p:sldId id="289" r:id="rId16"/>
    <p:sldId id="284" r:id="rId17"/>
    <p:sldId id="271" r:id="rId18"/>
    <p:sldId id="279" r:id="rId19"/>
    <p:sldId id="270" r:id="rId20"/>
    <p:sldId id="268" r:id="rId21"/>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AD0E3-30F7-4EAA-BAB8-8745B42FD4B8}" v="29" dt="2024-03-08T03:35:07.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2831"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Lozovanu" userId="42e243562f1f351d" providerId="LiveId" clId="{A58AD0E3-30F7-4EAA-BAB8-8745B42FD4B8}"/>
    <pc:docChg chg="undo custSel addSld delSld modSld sldOrd">
      <pc:chgData name="Alexandru Lozovanu" userId="42e243562f1f351d" providerId="LiveId" clId="{A58AD0E3-30F7-4EAA-BAB8-8745B42FD4B8}" dt="2024-03-08T03:59:47.825" v="1020" actId="20577"/>
      <pc:docMkLst>
        <pc:docMk/>
      </pc:docMkLst>
      <pc:sldChg chg="addSp modSp mod">
        <pc:chgData name="Alexandru Lozovanu" userId="42e243562f1f351d" providerId="LiveId" clId="{A58AD0E3-30F7-4EAA-BAB8-8745B42FD4B8}" dt="2024-03-08T01:04:07.407" v="41" actId="1076"/>
        <pc:sldMkLst>
          <pc:docMk/>
          <pc:sldMk cId="0" sldId="256"/>
        </pc:sldMkLst>
        <pc:spChg chg="mod">
          <ac:chgData name="Alexandru Lozovanu" userId="42e243562f1f351d" providerId="LiveId" clId="{A58AD0E3-30F7-4EAA-BAB8-8745B42FD4B8}" dt="2024-03-08T00:59:47.770" v="32" actId="20577"/>
          <ac:spMkLst>
            <pc:docMk/>
            <pc:sldMk cId="0" sldId="256"/>
            <ac:spMk id="2" creationId="{00000000-0000-0000-0000-000000000000}"/>
          </ac:spMkLst>
        </pc:spChg>
        <pc:picChg chg="add mod">
          <ac:chgData name="Alexandru Lozovanu" userId="42e243562f1f351d" providerId="LiveId" clId="{A58AD0E3-30F7-4EAA-BAB8-8745B42FD4B8}" dt="2024-03-08T01:04:07.407" v="41" actId="1076"/>
          <ac:picMkLst>
            <pc:docMk/>
            <pc:sldMk cId="0" sldId="256"/>
            <ac:picMk id="4" creationId="{B73D4B6B-D139-A62C-922B-B169B8CDA38D}"/>
          </ac:picMkLst>
        </pc:picChg>
        <pc:picChg chg="mod">
          <ac:chgData name="Alexandru Lozovanu" userId="42e243562f1f351d" providerId="LiveId" clId="{A58AD0E3-30F7-4EAA-BAB8-8745B42FD4B8}" dt="2024-03-08T01:04:05.494" v="40" actId="1076"/>
          <ac:picMkLst>
            <pc:docMk/>
            <pc:sldMk cId="0" sldId="256"/>
            <ac:picMk id="1029" creationId="{00000000-0000-0000-0000-000000000000}"/>
          </ac:picMkLst>
        </pc:picChg>
      </pc:sldChg>
      <pc:sldChg chg="addSp delSp modSp mod">
        <pc:chgData name="Alexandru Lozovanu" userId="42e243562f1f351d" providerId="LiveId" clId="{A58AD0E3-30F7-4EAA-BAB8-8745B42FD4B8}" dt="2024-03-08T02:17:33.117" v="489"/>
        <pc:sldMkLst>
          <pc:docMk/>
          <pc:sldMk cId="2576387416" sldId="260"/>
        </pc:sldMkLst>
        <pc:spChg chg="del mod">
          <ac:chgData name="Alexandru Lozovanu" userId="42e243562f1f351d" providerId="LiveId" clId="{A58AD0E3-30F7-4EAA-BAB8-8745B42FD4B8}" dt="2024-03-08T02:17:16.092" v="488" actId="478"/>
          <ac:spMkLst>
            <pc:docMk/>
            <pc:sldMk cId="2576387416" sldId="260"/>
            <ac:spMk id="2" creationId="{32B5D103-6ED4-4361-7A24-B09CB810A432}"/>
          </ac:spMkLst>
        </pc:spChg>
        <pc:spChg chg="add mod">
          <ac:chgData name="Alexandru Lozovanu" userId="42e243562f1f351d" providerId="LiveId" clId="{A58AD0E3-30F7-4EAA-BAB8-8745B42FD4B8}" dt="2024-03-08T02:17:33.117" v="489"/>
          <ac:spMkLst>
            <pc:docMk/>
            <pc:sldMk cId="2576387416" sldId="260"/>
            <ac:spMk id="3" creationId="{08BBA78B-25A5-F774-129E-77D5E7C88105}"/>
          </ac:spMkLst>
        </pc:spChg>
        <pc:spChg chg="mod">
          <ac:chgData name="Alexandru Lozovanu" userId="42e243562f1f351d" providerId="LiveId" clId="{A58AD0E3-30F7-4EAA-BAB8-8745B42FD4B8}" dt="2024-03-08T01:23:18.688" v="144" actId="20577"/>
          <ac:spMkLst>
            <pc:docMk/>
            <pc:sldMk cId="2576387416" sldId="260"/>
            <ac:spMk id="10" creationId="{00000000-0000-0000-0000-000000000000}"/>
          </ac:spMkLst>
        </pc:spChg>
      </pc:sldChg>
      <pc:sldChg chg="addSp delSp modSp mod">
        <pc:chgData name="Alexandru Lozovanu" userId="42e243562f1f351d" providerId="LiveId" clId="{A58AD0E3-30F7-4EAA-BAB8-8745B42FD4B8}" dt="2024-03-08T02:17:12.897" v="487" actId="478"/>
        <pc:sldMkLst>
          <pc:docMk/>
          <pc:sldMk cId="2337432997" sldId="261"/>
        </pc:sldMkLst>
        <pc:spChg chg="del mod">
          <ac:chgData name="Alexandru Lozovanu" userId="42e243562f1f351d" providerId="LiveId" clId="{A58AD0E3-30F7-4EAA-BAB8-8745B42FD4B8}" dt="2024-03-08T02:17:12.897" v="487" actId="478"/>
          <ac:spMkLst>
            <pc:docMk/>
            <pc:sldMk cId="2337432997" sldId="261"/>
            <ac:spMk id="2" creationId="{352F80C4-6E25-4A5F-156F-C8766DA49FA8}"/>
          </ac:spMkLst>
        </pc:spChg>
        <pc:spChg chg="mod">
          <ac:chgData name="Alexandru Lozovanu" userId="42e243562f1f351d" providerId="LiveId" clId="{A58AD0E3-30F7-4EAA-BAB8-8745B42FD4B8}" dt="2024-03-08T01:33:41.189" v="211" actId="20577"/>
          <ac:spMkLst>
            <pc:docMk/>
            <pc:sldMk cId="2337432997" sldId="261"/>
            <ac:spMk id="10" creationId="{00000000-0000-0000-0000-000000000000}"/>
          </ac:spMkLst>
        </pc:spChg>
        <pc:picChg chg="add mod">
          <ac:chgData name="Alexandru Lozovanu" userId="42e243562f1f351d" providerId="LiveId" clId="{A58AD0E3-30F7-4EAA-BAB8-8745B42FD4B8}" dt="2024-03-08T01:29:53.118" v="191" actId="1076"/>
          <ac:picMkLst>
            <pc:docMk/>
            <pc:sldMk cId="2337432997" sldId="261"/>
            <ac:picMk id="4" creationId="{EDBBCC14-F3A3-6D1A-5F49-65B1695628BA}"/>
          </ac:picMkLst>
        </pc:picChg>
      </pc:sldChg>
      <pc:sldChg chg="modSp mod">
        <pc:chgData name="Alexandru Lozovanu" userId="42e243562f1f351d" providerId="LiveId" clId="{A58AD0E3-30F7-4EAA-BAB8-8745B42FD4B8}" dt="2024-03-08T01:25:49.274" v="164" actId="20577"/>
        <pc:sldMkLst>
          <pc:docMk/>
          <pc:sldMk cId="1828010191" sldId="262"/>
        </pc:sldMkLst>
        <pc:spChg chg="mod">
          <ac:chgData name="Alexandru Lozovanu" userId="42e243562f1f351d" providerId="LiveId" clId="{A58AD0E3-30F7-4EAA-BAB8-8745B42FD4B8}" dt="2024-03-08T01:25:49.274" v="164" actId="20577"/>
          <ac:spMkLst>
            <pc:docMk/>
            <pc:sldMk cId="1828010191" sldId="262"/>
            <ac:spMk id="12" creationId="{BE3FF457-C8DE-4BE3-B48A-ADC0238B270B}"/>
          </ac:spMkLst>
        </pc:spChg>
        <pc:spChg chg="mod">
          <ac:chgData name="Alexandru Lozovanu" userId="42e243562f1f351d" providerId="LiveId" clId="{A58AD0E3-30F7-4EAA-BAB8-8745B42FD4B8}" dt="2024-03-08T01:20:43.882" v="96" actId="20577"/>
          <ac:spMkLst>
            <pc:docMk/>
            <pc:sldMk cId="1828010191" sldId="262"/>
            <ac:spMk id="14" creationId="{6493298E-11B6-4640-B2E2-71003AFB7388}"/>
          </ac:spMkLst>
        </pc:spChg>
      </pc:sldChg>
      <pc:sldChg chg="modSp mod">
        <pc:chgData name="Alexandru Lozovanu" userId="42e243562f1f351d" providerId="LiveId" clId="{A58AD0E3-30F7-4EAA-BAB8-8745B42FD4B8}" dt="2024-03-08T03:54:08.435" v="903" actId="20577"/>
        <pc:sldMkLst>
          <pc:docMk/>
          <pc:sldMk cId="1603397409" sldId="270"/>
        </pc:sldMkLst>
        <pc:spChg chg="mod">
          <ac:chgData name="Alexandru Lozovanu" userId="42e243562f1f351d" providerId="LiveId" clId="{A58AD0E3-30F7-4EAA-BAB8-8745B42FD4B8}" dt="2024-03-08T03:54:08.435" v="903" actId="20577"/>
          <ac:spMkLst>
            <pc:docMk/>
            <pc:sldMk cId="1603397409" sldId="270"/>
            <ac:spMk id="10" creationId="{00000000-0000-0000-0000-000000000000}"/>
          </ac:spMkLst>
        </pc:spChg>
      </pc:sldChg>
      <pc:sldChg chg="modSp mod">
        <pc:chgData name="Alexandru Lozovanu" userId="42e243562f1f351d" providerId="LiveId" clId="{A58AD0E3-30F7-4EAA-BAB8-8745B42FD4B8}" dt="2024-03-08T03:59:47.825" v="1020" actId="20577"/>
        <pc:sldMkLst>
          <pc:docMk/>
          <pc:sldMk cId="2089116189" sldId="271"/>
        </pc:sldMkLst>
        <pc:spChg chg="mod">
          <ac:chgData name="Alexandru Lozovanu" userId="42e243562f1f351d" providerId="LiveId" clId="{A58AD0E3-30F7-4EAA-BAB8-8745B42FD4B8}" dt="2024-03-08T03:42:30.548" v="809" actId="20577"/>
          <ac:spMkLst>
            <pc:docMk/>
            <pc:sldMk cId="2089116189" sldId="271"/>
            <ac:spMk id="2" creationId="{AF75D2C8-9337-6E53-C9A5-67E6DD75D3A9}"/>
          </ac:spMkLst>
        </pc:spChg>
        <pc:spChg chg="mod">
          <ac:chgData name="Alexandru Lozovanu" userId="42e243562f1f351d" providerId="LiveId" clId="{A58AD0E3-30F7-4EAA-BAB8-8745B42FD4B8}" dt="2024-03-08T03:59:47.825" v="1020" actId="20577"/>
          <ac:spMkLst>
            <pc:docMk/>
            <pc:sldMk cId="2089116189" sldId="271"/>
            <ac:spMk id="10" creationId="{00000000-0000-0000-0000-000000000000}"/>
          </ac:spMkLst>
        </pc:spChg>
      </pc:sldChg>
      <pc:sldChg chg="del">
        <pc:chgData name="Alexandru Lozovanu" userId="42e243562f1f351d" providerId="LiveId" clId="{A58AD0E3-30F7-4EAA-BAB8-8745B42FD4B8}" dt="2024-03-08T02:46:04.228" v="559" actId="47"/>
        <pc:sldMkLst>
          <pc:docMk/>
          <pc:sldMk cId="1313046828" sldId="273"/>
        </pc:sldMkLst>
      </pc:sldChg>
      <pc:sldChg chg="addSp delSp modSp mod ord">
        <pc:chgData name="Alexandru Lozovanu" userId="42e243562f1f351d" providerId="LiveId" clId="{A58AD0E3-30F7-4EAA-BAB8-8745B42FD4B8}" dt="2024-03-08T02:57:23.348" v="570" actId="1076"/>
        <pc:sldMkLst>
          <pc:docMk/>
          <pc:sldMk cId="2169764914" sldId="274"/>
        </pc:sldMkLst>
        <pc:spChg chg="del mod">
          <ac:chgData name="Alexandru Lozovanu" userId="42e243562f1f351d" providerId="LiveId" clId="{A58AD0E3-30F7-4EAA-BAB8-8745B42FD4B8}" dt="2024-03-08T02:16:46.853" v="481" actId="478"/>
          <ac:spMkLst>
            <pc:docMk/>
            <pc:sldMk cId="2169764914" sldId="274"/>
            <ac:spMk id="2" creationId="{352F80C4-6E25-4A5F-156F-C8766DA49FA8}"/>
          </ac:spMkLst>
        </pc:spChg>
        <pc:picChg chg="add del mod">
          <ac:chgData name="Alexandru Lozovanu" userId="42e243562f1f351d" providerId="LiveId" clId="{A58AD0E3-30F7-4EAA-BAB8-8745B42FD4B8}" dt="2024-03-08T02:57:03.951" v="564" actId="478"/>
          <ac:picMkLst>
            <pc:docMk/>
            <pc:sldMk cId="2169764914" sldId="274"/>
            <ac:picMk id="4" creationId="{8DBAE23E-9AD5-9C9F-35CB-E0683262F730}"/>
          </ac:picMkLst>
        </pc:picChg>
        <pc:picChg chg="del">
          <ac:chgData name="Alexandru Lozovanu" userId="42e243562f1f351d" providerId="LiveId" clId="{A58AD0E3-30F7-4EAA-BAB8-8745B42FD4B8}" dt="2024-03-08T02:04:29.280" v="298" actId="478"/>
          <ac:picMkLst>
            <pc:docMk/>
            <pc:sldMk cId="2169764914" sldId="274"/>
            <ac:picMk id="5" creationId="{E86B73C5-8E9E-EAF1-61C7-D92256AED91A}"/>
          </ac:picMkLst>
        </pc:picChg>
        <pc:picChg chg="add mod">
          <ac:chgData name="Alexandru Lozovanu" userId="42e243562f1f351d" providerId="LiveId" clId="{A58AD0E3-30F7-4EAA-BAB8-8745B42FD4B8}" dt="2024-03-08T02:57:18.601" v="569" actId="1076"/>
          <ac:picMkLst>
            <pc:docMk/>
            <pc:sldMk cId="2169764914" sldId="274"/>
            <ac:picMk id="11" creationId="{3034701F-70A8-71B5-832B-3094B49A2576}"/>
          </ac:picMkLst>
        </pc:picChg>
        <pc:picChg chg="mod">
          <ac:chgData name="Alexandru Lozovanu" userId="42e243562f1f351d" providerId="LiveId" clId="{A58AD0E3-30F7-4EAA-BAB8-8745B42FD4B8}" dt="2024-03-08T02:57:23.348" v="570" actId="1076"/>
          <ac:picMkLst>
            <pc:docMk/>
            <pc:sldMk cId="2169764914" sldId="274"/>
            <ac:picMk id="1027" creationId="{00000000-0000-0000-0000-000000000000}"/>
          </ac:picMkLst>
        </pc:picChg>
      </pc:sldChg>
      <pc:sldChg chg="addSp delSp modSp del mod">
        <pc:chgData name="Alexandru Lozovanu" userId="42e243562f1f351d" providerId="LiveId" clId="{A58AD0E3-30F7-4EAA-BAB8-8745B42FD4B8}" dt="2024-03-08T03:02:05.437" v="580" actId="47"/>
        <pc:sldMkLst>
          <pc:docMk/>
          <pc:sldMk cId="2521587321" sldId="275"/>
        </pc:sldMkLst>
        <pc:spChg chg="del">
          <ac:chgData name="Alexandru Lozovanu" userId="42e243562f1f351d" providerId="LiveId" clId="{A58AD0E3-30F7-4EAA-BAB8-8745B42FD4B8}" dt="2024-03-08T02:21:34.302" v="510" actId="478"/>
          <ac:spMkLst>
            <pc:docMk/>
            <pc:sldMk cId="2521587321" sldId="275"/>
            <ac:spMk id="2" creationId="{352F80C4-6E25-4A5F-156F-C8766DA49FA8}"/>
          </ac:spMkLst>
        </pc:spChg>
        <pc:spChg chg="add del mod">
          <ac:chgData name="Alexandru Lozovanu" userId="42e243562f1f351d" providerId="LiveId" clId="{A58AD0E3-30F7-4EAA-BAB8-8745B42FD4B8}" dt="2024-03-08T02:21:43.480" v="513"/>
          <ac:spMkLst>
            <pc:docMk/>
            <pc:sldMk cId="2521587321" sldId="275"/>
            <ac:spMk id="3" creationId="{7C0F03F4-7952-6466-AA15-A2B1419E487D}"/>
          </ac:spMkLst>
        </pc:spChg>
        <pc:spChg chg="add mod">
          <ac:chgData name="Alexandru Lozovanu" userId="42e243562f1f351d" providerId="LiveId" clId="{A58AD0E3-30F7-4EAA-BAB8-8745B42FD4B8}" dt="2024-03-08T02:19:41.352" v="495"/>
          <ac:spMkLst>
            <pc:docMk/>
            <pc:sldMk cId="2521587321" sldId="275"/>
            <ac:spMk id="5" creationId="{24280D09-5033-D710-FD62-7EF303697291}"/>
          </ac:spMkLst>
        </pc:spChg>
        <pc:spChg chg="add">
          <ac:chgData name="Alexandru Lozovanu" userId="42e243562f1f351d" providerId="LiveId" clId="{A58AD0E3-30F7-4EAA-BAB8-8745B42FD4B8}" dt="2024-03-08T02:38:23.365" v="516"/>
          <ac:spMkLst>
            <pc:docMk/>
            <pc:sldMk cId="2521587321" sldId="275"/>
            <ac:spMk id="9" creationId="{AE7B44CD-C533-B5B8-0F04-7E4808CE448D}"/>
          </ac:spMkLst>
        </pc:spChg>
        <pc:spChg chg="mod">
          <ac:chgData name="Alexandru Lozovanu" userId="42e243562f1f351d" providerId="LiveId" clId="{A58AD0E3-30F7-4EAA-BAB8-8745B42FD4B8}" dt="2024-03-08T02:21:29.820" v="509" actId="20577"/>
          <ac:spMkLst>
            <pc:docMk/>
            <pc:sldMk cId="2521587321" sldId="275"/>
            <ac:spMk id="11" creationId="{BD04D2FD-1720-619F-E0FD-8CB749DC8D39}"/>
          </ac:spMkLst>
        </pc:spChg>
        <pc:spChg chg="mod">
          <ac:chgData name="Alexandru Lozovanu" userId="42e243562f1f351d" providerId="LiveId" clId="{A58AD0E3-30F7-4EAA-BAB8-8745B42FD4B8}" dt="2024-03-08T02:40:35.714" v="534" actId="1076"/>
          <ac:spMkLst>
            <pc:docMk/>
            <pc:sldMk cId="2521587321" sldId="275"/>
            <ac:spMk id="12" creationId="{4AF5C959-D2D4-9609-DBCE-3A278EC5EED7}"/>
          </ac:spMkLst>
        </pc:spChg>
        <pc:spChg chg="mod">
          <ac:chgData name="Alexandru Lozovanu" userId="42e243562f1f351d" providerId="LiveId" clId="{A58AD0E3-30F7-4EAA-BAB8-8745B42FD4B8}" dt="2024-03-08T02:42:43.971" v="551" actId="20577"/>
          <ac:spMkLst>
            <pc:docMk/>
            <pc:sldMk cId="2521587321" sldId="275"/>
            <ac:spMk id="13" creationId="{CC39F6C8-4E0C-038D-439C-5580C8CDF323}"/>
          </ac:spMkLst>
        </pc:spChg>
        <pc:spChg chg="add mod">
          <ac:chgData name="Alexandru Lozovanu" userId="42e243562f1f351d" providerId="LiveId" clId="{A58AD0E3-30F7-4EAA-BAB8-8745B42FD4B8}" dt="2024-03-08T02:42:25.158" v="543" actId="13926"/>
          <ac:spMkLst>
            <pc:docMk/>
            <pc:sldMk cId="2521587321" sldId="275"/>
            <ac:spMk id="14" creationId="{E8EF4EE7-1B9C-1322-0265-79EF62B15AE4}"/>
          </ac:spMkLst>
        </pc:spChg>
        <pc:picChg chg="del">
          <ac:chgData name="Alexandru Lozovanu" userId="42e243562f1f351d" providerId="LiveId" clId="{A58AD0E3-30F7-4EAA-BAB8-8745B42FD4B8}" dt="2024-03-08T02:38:20.709" v="515" actId="478"/>
          <ac:picMkLst>
            <pc:docMk/>
            <pc:sldMk cId="2521587321" sldId="275"/>
            <ac:picMk id="4" creationId="{10190685-7F6E-C706-FD46-39A9BC579801}"/>
          </ac:picMkLst>
        </pc:picChg>
        <pc:picChg chg="add">
          <ac:chgData name="Alexandru Lozovanu" userId="42e243562f1f351d" providerId="LiveId" clId="{A58AD0E3-30F7-4EAA-BAB8-8745B42FD4B8}" dt="2024-03-08T02:38:23.365" v="516"/>
          <ac:picMkLst>
            <pc:docMk/>
            <pc:sldMk cId="2521587321" sldId="275"/>
            <ac:picMk id="1028" creationId="{AB70F538-572E-A457-1751-A2633B5F5935}"/>
          </ac:picMkLst>
        </pc:picChg>
      </pc:sldChg>
      <pc:sldChg chg="addSp delSp modSp mod ord">
        <pc:chgData name="Alexandru Lozovanu" userId="42e243562f1f351d" providerId="LiveId" clId="{A58AD0E3-30F7-4EAA-BAB8-8745B42FD4B8}" dt="2024-03-08T02:46:10.266" v="563"/>
        <pc:sldMkLst>
          <pc:docMk/>
          <pc:sldMk cId="894584298" sldId="276"/>
        </pc:sldMkLst>
        <pc:spChg chg="del">
          <ac:chgData name="Alexandru Lozovanu" userId="42e243562f1f351d" providerId="LiveId" clId="{A58AD0E3-30F7-4EAA-BAB8-8745B42FD4B8}" dt="2024-03-08T02:45:44.436" v="558" actId="478"/>
          <ac:spMkLst>
            <pc:docMk/>
            <pc:sldMk cId="894584298" sldId="276"/>
            <ac:spMk id="2" creationId="{352F80C4-6E25-4A5F-156F-C8766DA49FA8}"/>
          </ac:spMkLst>
        </pc:spChg>
        <pc:picChg chg="add mod">
          <ac:chgData name="Alexandru Lozovanu" userId="42e243562f1f351d" providerId="LiveId" clId="{A58AD0E3-30F7-4EAA-BAB8-8745B42FD4B8}" dt="2024-03-08T02:45:34.512" v="557" actId="1076"/>
          <ac:picMkLst>
            <pc:docMk/>
            <pc:sldMk cId="894584298" sldId="276"/>
            <ac:picMk id="4" creationId="{1378590F-0BEF-740A-D7BB-F4D015DD5661}"/>
          </ac:picMkLst>
        </pc:picChg>
        <pc:picChg chg="del">
          <ac:chgData name="Alexandru Lozovanu" userId="42e243562f1f351d" providerId="LiveId" clId="{A58AD0E3-30F7-4EAA-BAB8-8745B42FD4B8}" dt="2024-03-08T02:44:14.646" v="552" actId="478"/>
          <ac:picMkLst>
            <pc:docMk/>
            <pc:sldMk cId="894584298" sldId="276"/>
            <ac:picMk id="5" creationId="{EB267386-9E5E-062D-6C69-01AECE608765}"/>
          </ac:picMkLst>
        </pc:picChg>
      </pc:sldChg>
      <pc:sldChg chg="del">
        <pc:chgData name="Alexandru Lozovanu" userId="42e243562f1f351d" providerId="LiveId" clId="{A58AD0E3-30F7-4EAA-BAB8-8745B42FD4B8}" dt="2024-03-08T02:18:19.069" v="490" actId="47"/>
        <pc:sldMkLst>
          <pc:docMk/>
          <pc:sldMk cId="1498125028" sldId="277"/>
        </pc:sldMkLst>
      </pc:sldChg>
      <pc:sldChg chg="del">
        <pc:chgData name="Alexandru Lozovanu" userId="42e243562f1f351d" providerId="LiveId" clId="{A58AD0E3-30F7-4EAA-BAB8-8745B42FD4B8}" dt="2024-03-08T03:02:07.220" v="581" actId="47"/>
        <pc:sldMkLst>
          <pc:docMk/>
          <pc:sldMk cId="325922641" sldId="278"/>
        </pc:sldMkLst>
      </pc:sldChg>
      <pc:sldChg chg="addSp delSp modSp mod">
        <pc:chgData name="Alexandru Lozovanu" userId="42e243562f1f351d" providerId="LiveId" clId="{A58AD0E3-30F7-4EAA-BAB8-8745B42FD4B8}" dt="2024-03-08T03:58:47.219" v="952" actId="1076"/>
        <pc:sldMkLst>
          <pc:docMk/>
          <pc:sldMk cId="193843857" sldId="279"/>
        </pc:sldMkLst>
        <pc:spChg chg="del">
          <ac:chgData name="Alexandru Lozovanu" userId="42e243562f1f351d" providerId="LiveId" clId="{A58AD0E3-30F7-4EAA-BAB8-8745B42FD4B8}" dt="2024-03-08T03:57:42.736" v="911" actId="478"/>
          <ac:spMkLst>
            <pc:docMk/>
            <pc:sldMk cId="193843857" sldId="279"/>
            <ac:spMk id="2" creationId="{AF75D2C8-9337-6E53-C9A5-67E6DD75D3A9}"/>
          </ac:spMkLst>
        </pc:spChg>
        <pc:spChg chg="add mod">
          <ac:chgData name="Alexandru Lozovanu" userId="42e243562f1f351d" providerId="LiveId" clId="{A58AD0E3-30F7-4EAA-BAB8-8745B42FD4B8}" dt="2024-03-08T03:58:47.219" v="952" actId="1076"/>
          <ac:spMkLst>
            <pc:docMk/>
            <pc:sldMk cId="193843857" sldId="279"/>
            <ac:spMk id="4" creationId="{213EEDB0-98A3-3EA3-611A-30ED9B5E9FA5}"/>
          </ac:spMkLst>
        </pc:spChg>
        <pc:spChg chg="add mod">
          <ac:chgData name="Alexandru Lozovanu" userId="42e243562f1f351d" providerId="LiveId" clId="{A58AD0E3-30F7-4EAA-BAB8-8745B42FD4B8}" dt="2024-03-08T03:58:43.730" v="951" actId="20577"/>
          <ac:spMkLst>
            <pc:docMk/>
            <pc:sldMk cId="193843857" sldId="279"/>
            <ac:spMk id="9" creationId="{FC4B568A-05F8-BDB2-D8A4-8C425F76D77F}"/>
          </ac:spMkLst>
        </pc:spChg>
        <pc:spChg chg="add del mod">
          <ac:chgData name="Alexandru Lozovanu" userId="42e243562f1f351d" providerId="LiveId" clId="{A58AD0E3-30F7-4EAA-BAB8-8745B42FD4B8}" dt="2024-03-08T03:57:29.754" v="907" actId="478"/>
          <ac:spMkLst>
            <pc:docMk/>
            <pc:sldMk cId="193843857" sldId="279"/>
            <ac:spMk id="10" creationId="{00000000-0000-0000-0000-000000000000}"/>
          </ac:spMkLst>
        </pc:spChg>
      </pc:sldChg>
      <pc:sldChg chg="modSp mod">
        <pc:chgData name="Alexandru Lozovanu" userId="42e243562f1f351d" providerId="LiveId" clId="{A58AD0E3-30F7-4EAA-BAB8-8745B42FD4B8}" dt="2024-03-08T01:25:21.212" v="159" actId="20577"/>
        <pc:sldMkLst>
          <pc:docMk/>
          <pc:sldMk cId="914284700" sldId="280"/>
        </pc:sldMkLst>
        <pc:spChg chg="mod">
          <ac:chgData name="Alexandru Lozovanu" userId="42e243562f1f351d" providerId="LiveId" clId="{A58AD0E3-30F7-4EAA-BAB8-8745B42FD4B8}" dt="2024-03-08T01:25:21.212" v="159" actId="20577"/>
          <ac:spMkLst>
            <pc:docMk/>
            <pc:sldMk cId="914284700" sldId="280"/>
            <ac:spMk id="2" creationId="{B786CE75-0EC9-37B1-635C-3F81D2772A22}"/>
          </ac:spMkLst>
        </pc:spChg>
        <pc:spChg chg="mod">
          <ac:chgData name="Alexandru Lozovanu" userId="42e243562f1f351d" providerId="LiveId" clId="{A58AD0E3-30F7-4EAA-BAB8-8745B42FD4B8}" dt="2024-03-08T01:05:44.542" v="89" actId="20577"/>
          <ac:spMkLst>
            <pc:docMk/>
            <pc:sldMk cId="914284700" sldId="280"/>
            <ac:spMk id="10" creationId="{00000000-0000-0000-0000-000000000000}"/>
          </ac:spMkLst>
        </pc:spChg>
      </pc:sldChg>
      <pc:sldChg chg="addSp delSp modSp add mod">
        <pc:chgData name="Alexandru Lozovanu" userId="42e243562f1f351d" providerId="LiveId" clId="{A58AD0E3-30F7-4EAA-BAB8-8745B42FD4B8}" dt="2024-03-08T02:17:01.933" v="485" actId="478"/>
        <pc:sldMkLst>
          <pc:docMk/>
          <pc:sldMk cId="1747369490" sldId="281"/>
        </pc:sldMkLst>
        <pc:spChg chg="del mod">
          <ac:chgData name="Alexandru Lozovanu" userId="42e243562f1f351d" providerId="LiveId" clId="{A58AD0E3-30F7-4EAA-BAB8-8745B42FD4B8}" dt="2024-03-08T02:17:01.933" v="485" actId="478"/>
          <ac:spMkLst>
            <pc:docMk/>
            <pc:sldMk cId="1747369490" sldId="281"/>
            <ac:spMk id="2" creationId="{B4D15F52-1C2E-319D-DEE7-2984A2FF197D}"/>
          </ac:spMkLst>
        </pc:spChg>
        <pc:spChg chg="mod">
          <ac:chgData name="Alexandru Lozovanu" userId="42e243562f1f351d" providerId="LiveId" clId="{A58AD0E3-30F7-4EAA-BAB8-8745B42FD4B8}" dt="2024-03-08T02:06:15.310" v="311" actId="14100"/>
          <ac:spMkLst>
            <pc:docMk/>
            <pc:sldMk cId="1747369490" sldId="281"/>
            <ac:spMk id="10" creationId="{8BDC643D-ECDB-1544-5B38-15B06ED34BA6}"/>
          </ac:spMkLst>
        </pc:spChg>
        <pc:picChg chg="add mod">
          <ac:chgData name="Alexandru Lozovanu" userId="42e243562f1f351d" providerId="LiveId" clId="{A58AD0E3-30F7-4EAA-BAB8-8745B42FD4B8}" dt="2024-03-08T02:06:26.547" v="317" actId="1076"/>
          <ac:picMkLst>
            <pc:docMk/>
            <pc:sldMk cId="1747369490" sldId="281"/>
            <ac:picMk id="4" creationId="{A6175E83-D94A-B68A-09C8-A219F9ABC1AD}"/>
          </ac:picMkLst>
        </pc:picChg>
        <pc:picChg chg="add mod">
          <ac:chgData name="Alexandru Lozovanu" userId="42e243562f1f351d" providerId="LiveId" clId="{A58AD0E3-30F7-4EAA-BAB8-8745B42FD4B8}" dt="2024-03-08T02:06:45.076" v="324" actId="1076"/>
          <ac:picMkLst>
            <pc:docMk/>
            <pc:sldMk cId="1747369490" sldId="281"/>
            <ac:picMk id="9" creationId="{2219A2A3-4E29-EBFA-A332-742D928FD0CD}"/>
          </ac:picMkLst>
        </pc:picChg>
        <pc:picChg chg="add mod">
          <ac:chgData name="Alexandru Lozovanu" userId="42e243562f1f351d" providerId="LiveId" clId="{A58AD0E3-30F7-4EAA-BAB8-8745B42FD4B8}" dt="2024-03-08T02:07:59.724" v="350" actId="14100"/>
          <ac:picMkLst>
            <pc:docMk/>
            <pc:sldMk cId="1747369490" sldId="281"/>
            <ac:picMk id="12" creationId="{2968638D-6AF9-1F1D-7E55-862D28EFE18A}"/>
          </ac:picMkLst>
        </pc:picChg>
        <pc:picChg chg="add mod">
          <ac:chgData name="Alexandru Lozovanu" userId="42e243562f1f351d" providerId="LiveId" clId="{A58AD0E3-30F7-4EAA-BAB8-8745B42FD4B8}" dt="2024-03-08T02:08:02.959" v="351" actId="14100"/>
          <ac:picMkLst>
            <pc:docMk/>
            <pc:sldMk cId="1747369490" sldId="281"/>
            <ac:picMk id="14" creationId="{423E8065-41F4-5A10-20BF-0956651ED339}"/>
          </ac:picMkLst>
        </pc:picChg>
      </pc:sldChg>
      <pc:sldChg chg="addSp delSp modSp add mod">
        <pc:chgData name="Alexandru Lozovanu" userId="42e243562f1f351d" providerId="LiveId" clId="{A58AD0E3-30F7-4EAA-BAB8-8745B42FD4B8}" dt="2024-03-08T02:17:07.689" v="486" actId="478"/>
        <pc:sldMkLst>
          <pc:docMk/>
          <pc:sldMk cId="3627920215" sldId="282"/>
        </pc:sldMkLst>
        <pc:spChg chg="del">
          <ac:chgData name="Alexandru Lozovanu" userId="42e243562f1f351d" providerId="LiveId" clId="{A58AD0E3-30F7-4EAA-BAB8-8745B42FD4B8}" dt="2024-03-08T02:17:07.689" v="486" actId="478"/>
          <ac:spMkLst>
            <pc:docMk/>
            <pc:sldMk cId="3627920215" sldId="282"/>
            <ac:spMk id="2" creationId="{6D156B33-FE3F-8D21-C5EC-86240F7601CE}"/>
          </ac:spMkLst>
        </pc:spChg>
        <pc:picChg chg="del">
          <ac:chgData name="Alexandru Lozovanu" userId="42e243562f1f351d" providerId="LiveId" clId="{A58AD0E3-30F7-4EAA-BAB8-8745B42FD4B8}" dt="2024-03-08T01:39:08.767" v="213" actId="478"/>
          <ac:picMkLst>
            <pc:docMk/>
            <pc:sldMk cId="3627920215" sldId="282"/>
            <ac:picMk id="4" creationId="{7BC0817B-40FE-B415-1FEB-3327EE04FFDE}"/>
          </ac:picMkLst>
        </pc:picChg>
        <pc:picChg chg="add mod">
          <ac:chgData name="Alexandru Lozovanu" userId="42e243562f1f351d" providerId="LiveId" clId="{A58AD0E3-30F7-4EAA-BAB8-8745B42FD4B8}" dt="2024-03-08T01:40:31.923" v="220" actId="1076"/>
          <ac:picMkLst>
            <pc:docMk/>
            <pc:sldMk cId="3627920215" sldId="282"/>
            <ac:picMk id="5" creationId="{FE94F1B0-2644-E142-E7AD-2021E0E482B7}"/>
          </ac:picMkLst>
        </pc:picChg>
      </pc:sldChg>
      <pc:sldChg chg="addSp delSp modSp add mod">
        <pc:chgData name="Alexandru Lozovanu" userId="42e243562f1f351d" providerId="LiveId" clId="{A58AD0E3-30F7-4EAA-BAB8-8745B42FD4B8}" dt="2024-03-08T02:16:58.014" v="483" actId="478"/>
        <pc:sldMkLst>
          <pc:docMk/>
          <pc:sldMk cId="479874492" sldId="283"/>
        </pc:sldMkLst>
        <pc:spChg chg="del">
          <ac:chgData name="Alexandru Lozovanu" userId="42e243562f1f351d" providerId="LiveId" clId="{A58AD0E3-30F7-4EAA-BAB8-8745B42FD4B8}" dt="2024-03-08T02:16:58.014" v="483" actId="478"/>
          <ac:spMkLst>
            <pc:docMk/>
            <pc:sldMk cId="479874492" sldId="283"/>
            <ac:spMk id="2" creationId="{7DD0962A-EEC5-B923-AF9C-F9CF77D75733}"/>
          </ac:spMkLst>
        </pc:spChg>
        <pc:spChg chg="mod">
          <ac:chgData name="Alexandru Lozovanu" userId="42e243562f1f351d" providerId="LiveId" clId="{A58AD0E3-30F7-4EAA-BAB8-8745B42FD4B8}" dt="2024-03-08T02:14:16.255" v="449" actId="14100"/>
          <ac:spMkLst>
            <pc:docMk/>
            <pc:sldMk cId="479874492" sldId="283"/>
            <ac:spMk id="10" creationId="{477E1C88-A8AC-A7D9-5A83-4EC1CBE85525}"/>
          </ac:spMkLst>
        </pc:spChg>
        <pc:picChg chg="add mod">
          <ac:chgData name="Alexandru Lozovanu" userId="42e243562f1f351d" providerId="LiveId" clId="{A58AD0E3-30F7-4EAA-BAB8-8745B42FD4B8}" dt="2024-03-08T02:14:54.339" v="454" actId="1076"/>
          <ac:picMkLst>
            <pc:docMk/>
            <pc:sldMk cId="479874492" sldId="283"/>
            <ac:picMk id="4" creationId="{BF6E07D2-F88F-CB96-B640-1393ED462C3A}"/>
          </ac:picMkLst>
        </pc:picChg>
      </pc:sldChg>
      <pc:sldChg chg="add del">
        <pc:chgData name="Alexandru Lozovanu" userId="42e243562f1f351d" providerId="LiveId" clId="{A58AD0E3-30F7-4EAA-BAB8-8745B42FD4B8}" dt="2024-03-08T01:39:14.964" v="215"/>
        <pc:sldMkLst>
          <pc:docMk/>
          <pc:sldMk cId="2778638755" sldId="283"/>
        </pc:sldMkLst>
      </pc:sldChg>
      <pc:sldChg chg="addSp delSp modSp add mod">
        <pc:chgData name="Alexandru Lozovanu" userId="42e243562f1f351d" providerId="LiveId" clId="{A58AD0E3-30F7-4EAA-BAB8-8745B42FD4B8}" dt="2024-03-08T03:40:29.850" v="744" actId="478"/>
        <pc:sldMkLst>
          <pc:docMk/>
          <pc:sldMk cId="3208208894" sldId="284"/>
        </pc:sldMkLst>
        <pc:spChg chg="del">
          <ac:chgData name="Alexandru Lozovanu" userId="42e243562f1f351d" providerId="LiveId" clId="{A58AD0E3-30F7-4EAA-BAB8-8745B42FD4B8}" dt="2024-03-08T03:40:29.850" v="744" actId="478"/>
          <ac:spMkLst>
            <pc:docMk/>
            <pc:sldMk cId="3208208894" sldId="284"/>
            <ac:spMk id="2" creationId="{173947F9-7C43-4AAE-1894-744743657FC2}"/>
          </ac:spMkLst>
        </pc:spChg>
        <pc:spChg chg="mod">
          <ac:chgData name="Alexandru Lozovanu" userId="42e243562f1f351d" providerId="LiveId" clId="{A58AD0E3-30F7-4EAA-BAB8-8745B42FD4B8}" dt="2024-03-08T03:38:22.455" v="741" actId="113"/>
          <ac:spMkLst>
            <pc:docMk/>
            <pc:sldMk cId="3208208894" sldId="284"/>
            <ac:spMk id="10" creationId="{5A2A24A8-BFD1-8224-0DFB-EF83E455E4C3}"/>
          </ac:spMkLst>
        </pc:spChg>
        <pc:picChg chg="add del mod">
          <ac:chgData name="Alexandru Lozovanu" userId="42e243562f1f351d" providerId="LiveId" clId="{A58AD0E3-30F7-4EAA-BAB8-8745B42FD4B8}" dt="2024-03-08T03:35:53.078" v="713" actId="478"/>
          <ac:picMkLst>
            <pc:docMk/>
            <pc:sldMk cId="3208208894" sldId="284"/>
            <ac:picMk id="4" creationId="{B752A7A6-36FC-B336-7067-E55AB67D5EBB}"/>
          </ac:picMkLst>
        </pc:picChg>
        <pc:picChg chg="add mod">
          <ac:chgData name="Alexandru Lozovanu" userId="42e243562f1f351d" providerId="LiveId" clId="{A58AD0E3-30F7-4EAA-BAB8-8745B42FD4B8}" dt="2024-03-08T03:38:26.796" v="742" actId="1076"/>
          <ac:picMkLst>
            <pc:docMk/>
            <pc:sldMk cId="3208208894" sldId="284"/>
            <ac:picMk id="9" creationId="{68D8BCE6-970B-EFB5-E47D-77826160A26C}"/>
          </ac:picMkLst>
        </pc:picChg>
      </pc:sldChg>
      <pc:sldChg chg="addSp delSp modSp add mod">
        <pc:chgData name="Alexandru Lozovanu" userId="42e243562f1f351d" providerId="LiveId" clId="{A58AD0E3-30F7-4EAA-BAB8-8745B42FD4B8}" dt="2024-03-08T02:16:51.574" v="482" actId="478"/>
        <pc:sldMkLst>
          <pc:docMk/>
          <pc:sldMk cId="702279802" sldId="285"/>
        </pc:sldMkLst>
        <pc:spChg chg="del">
          <ac:chgData name="Alexandru Lozovanu" userId="42e243562f1f351d" providerId="LiveId" clId="{A58AD0E3-30F7-4EAA-BAB8-8745B42FD4B8}" dt="2024-03-08T02:16:51.574" v="482" actId="478"/>
          <ac:spMkLst>
            <pc:docMk/>
            <pc:sldMk cId="702279802" sldId="285"/>
            <ac:spMk id="2" creationId="{DFDFE81C-AA3C-59E9-8187-5DD0378D0110}"/>
          </ac:spMkLst>
        </pc:spChg>
        <pc:picChg chg="del">
          <ac:chgData name="Alexandru Lozovanu" userId="42e243562f1f351d" providerId="LiveId" clId="{A58AD0E3-30F7-4EAA-BAB8-8745B42FD4B8}" dt="2024-03-08T02:15:14.961" v="456" actId="478"/>
          <ac:picMkLst>
            <pc:docMk/>
            <pc:sldMk cId="702279802" sldId="285"/>
            <ac:picMk id="4" creationId="{BF2830B1-E598-A81C-7C2B-7C97181A9386}"/>
          </ac:picMkLst>
        </pc:picChg>
        <pc:picChg chg="add mod">
          <ac:chgData name="Alexandru Lozovanu" userId="42e243562f1f351d" providerId="LiveId" clId="{A58AD0E3-30F7-4EAA-BAB8-8745B42FD4B8}" dt="2024-03-08T02:15:53.225" v="465" actId="14100"/>
          <ac:picMkLst>
            <pc:docMk/>
            <pc:sldMk cId="702279802" sldId="285"/>
            <ac:picMk id="5" creationId="{102E1E27-7A2A-56C3-2FC1-D0F773395816}"/>
          </ac:picMkLst>
        </pc:picChg>
      </pc:sldChg>
      <pc:sldChg chg="addSp delSp modSp add mod">
        <pc:chgData name="Alexandru Lozovanu" userId="42e243562f1f351d" providerId="LiveId" clId="{A58AD0E3-30F7-4EAA-BAB8-8745B42FD4B8}" dt="2024-03-08T02:58:41.663" v="578" actId="14100"/>
        <pc:sldMkLst>
          <pc:docMk/>
          <pc:sldMk cId="3232455384" sldId="286"/>
        </pc:sldMkLst>
        <pc:picChg chg="add mod">
          <ac:chgData name="Alexandru Lozovanu" userId="42e243562f1f351d" providerId="LiveId" clId="{A58AD0E3-30F7-4EAA-BAB8-8745B42FD4B8}" dt="2024-03-08T02:58:41.663" v="578" actId="14100"/>
          <ac:picMkLst>
            <pc:docMk/>
            <pc:sldMk cId="3232455384" sldId="286"/>
            <ac:picMk id="3" creationId="{5CAFA771-BBC4-E58A-281C-FB92747A000C}"/>
          </ac:picMkLst>
        </pc:picChg>
        <pc:picChg chg="del">
          <ac:chgData name="Alexandru Lozovanu" userId="42e243562f1f351d" providerId="LiveId" clId="{A58AD0E3-30F7-4EAA-BAB8-8745B42FD4B8}" dt="2024-03-08T02:57:30.174" v="572" actId="478"/>
          <ac:picMkLst>
            <pc:docMk/>
            <pc:sldMk cId="3232455384" sldId="286"/>
            <ac:picMk id="11" creationId="{BF8D658C-EE55-8133-7260-A15ECDA15CE3}"/>
          </ac:picMkLst>
        </pc:picChg>
      </pc:sldChg>
      <pc:sldChg chg="add">
        <pc:chgData name="Alexandru Lozovanu" userId="42e243562f1f351d" providerId="LiveId" clId="{A58AD0E3-30F7-4EAA-BAB8-8745B42FD4B8}" dt="2024-03-08T03:01:51.357" v="579"/>
        <pc:sldMkLst>
          <pc:docMk/>
          <pc:sldMk cId="359896800" sldId="287"/>
        </pc:sldMkLst>
      </pc:sldChg>
      <pc:sldChg chg="addSp delSp modSp add mod">
        <pc:chgData name="Alexandru Lozovanu" userId="42e243562f1f351d" providerId="LiveId" clId="{A58AD0E3-30F7-4EAA-BAB8-8745B42FD4B8}" dt="2024-03-08T03:10:00.986" v="601" actId="1076"/>
        <pc:sldMkLst>
          <pc:docMk/>
          <pc:sldMk cId="1707750253" sldId="288"/>
        </pc:sldMkLst>
        <pc:spChg chg="del">
          <ac:chgData name="Alexandru Lozovanu" userId="42e243562f1f351d" providerId="LiveId" clId="{A58AD0E3-30F7-4EAA-BAB8-8745B42FD4B8}" dt="2024-03-08T03:08:49.830" v="585" actId="478"/>
          <ac:spMkLst>
            <pc:docMk/>
            <pc:sldMk cId="1707750253" sldId="288"/>
            <ac:spMk id="11" creationId="{5197C816-960B-C5C1-FE1A-878C06DD8D49}"/>
          </ac:spMkLst>
        </pc:spChg>
        <pc:spChg chg="del">
          <ac:chgData name="Alexandru Lozovanu" userId="42e243562f1f351d" providerId="LiveId" clId="{A58AD0E3-30F7-4EAA-BAB8-8745B42FD4B8}" dt="2024-03-08T03:08:50.868" v="586" actId="478"/>
          <ac:spMkLst>
            <pc:docMk/>
            <pc:sldMk cId="1707750253" sldId="288"/>
            <ac:spMk id="12" creationId="{2C396DB6-AF72-3BB6-5889-B28504881B3E}"/>
          </ac:spMkLst>
        </pc:spChg>
        <pc:spChg chg="del">
          <ac:chgData name="Alexandru Lozovanu" userId="42e243562f1f351d" providerId="LiveId" clId="{A58AD0E3-30F7-4EAA-BAB8-8745B42FD4B8}" dt="2024-03-08T03:08:51.964" v="587" actId="478"/>
          <ac:spMkLst>
            <pc:docMk/>
            <pc:sldMk cId="1707750253" sldId="288"/>
            <ac:spMk id="13" creationId="{91195475-17CB-810F-E5B4-CF4AFEE84905}"/>
          </ac:spMkLst>
        </pc:spChg>
        <pc:spChg chg="del mod">
          <ac:chgData name="Alexandru Lozovanu" userId="42e243562f1f351d" providerId="LiveId" clId="{A58AD0E3-30F7-4EAA-BAB8-8745B42FD4B8}" dt="2024-03-08T03:08:47.437" v="584" actId="478"/>
          <ac:spMkLst>
            <pc:docMk/>
            <pc:sldMk cId="1707750253" sldId="288"/>
            <ac:spMk id="14" creationId="{B8059B36-FA9A-9742-695F-90D9679791C5}"/>
          </ac:spMkLst>
        </pc:spChg>
        <pc:picChg chg="add mod">
          <ac:chgData name="Alexandru Lozovanu" userId="42e243562f1f351d" providerId="LiveId" clId="{A58AD0E3-30F7-4EAA-BAB8-8745B42FD4B8}" dt="2024-03-08T03:10:00.986" v="601" actId="1076"/>
          <ac:picMkLst>
            <pc:docMk/>
            <pc:sldMk cId="1707750253" sldId="288"/>
            <ac:picMk id="3" creationId="{F047A525-87A1-75CE-5C8C-03689B0A8F79}"/>
          </ac:picMkLst>
        </pc:picChg>
        <pc:picChg chg="add mod">
          <ac:chgData name="Alexandru Lozovanu" userId="42e243562f1f351d" providerId="LiveId" clId="{A58AD0E3-30F7-4EAA-BAB8-8745B42FD4B8}" dt="2024-03-08T03:09:52.976" v="599" actId="1076"/>
          <ac:picMkLst>
            <pc:docMk/>
            <pc:sldMk cId="1707750253" sldId="288"/>
            <ac:picMk id="5" creationId="{0B1DB2BB-308B-64BC-8630-E23C2AB5B090}"/>
          </ac:picMkLst>
        </pc:picChg>
      </pc:sldChg>
      <pc:sldChg chg="add del">
        <pc:chgData name="Alexandru Lozovanu" userId="42e243562f1f351d" providerId="LiveId" clId="{A58AD0E3-30F7-4EAA-BAB8-8745B42FD4B8}" dt="2024-03-08T03:10:19.650" v="602" actId="47"/>
        <pc:sldMkLst>
          <pc:docMk/>
          <pc:sldMk cId="607839691" sldId="289"/>
        </pc:sldMkLst>
      </pc:sldChg>
      <pc:sldChg chg="delSp modSp add mod ord">
        <pc:chgData name="Alexandru Lozovanu" userId="42e243562f1f351d" providerId="LiveId" clId="{A58AD0E3-30F7-4EAA-BAB8-8745B42FD4B8}" dt="2024-03-08T03:38:34.038" v="743" actId="478"/>
        <pc:sldMkLst>
          <pc:docMk/>
          <pc:sldMk cId="2021666696" sldId="289"/>
        </pc:sldMkLst>
        <pc:spChg chg="del">
          <ac:chgData name="Alexandru Lozovanu" userId="42e243562f1f351d" providerId="LiveId" clId="{A58AD0E3-30F7-4EAA-BAB8-8745B42FD4B8}" dt="2024-03-08T03:38:34.038" v="743" actId="478"/>
          <ac:spMkLst>
            <pc:docMk/>
            <pc:sldMk cId="2021666696" sldId="289"/>
            <ac:spMk id="2" creationId="{9848CB27-8FBF-CAE2-6A33-00B305E5A633}"/>
          </ac:spMkLst>
        </pc:spChg>
        <pc:spChg chg="mod">
          <ac:chgData name="Alexandru Lozovanu" userId="42e243562f1f351d" providerId="LiveId" clId="{A58AD0E3-30F7-4EAA-BAB8-8745B42FD4B8}" dt="2024-03-08T03:35:10.498" v="706" actId="20577"/>
          <ac:spMkLst>
            <pc:docMk/>
            <pc:sldMk cId="2021666696" sldId="289"/>
            <ac:spMk id="10" creationId="{95DBE8E8-65E1-21D5-C577-1F8414C94FD8}"/>
          </ac:spMkLst>
        </pc:spChg>
        <pc:picChg chg="mod">
          <ac:chgData name="Alexandru Lozovanu" userId="42e243562f1f351d" providerId="LiveId" clId="{A58AD0E3-30F7-4EAA-BAB8-8745B42FD4B8}" dt="2024-03-08T03:35:20.586" v="710" actId="1076"/>
          <ac:picMkLst>
            <pc:docMk/>
            <pc:sldMk cId="2021666696" sldId="289"/>
            <ac:picMk id="4" creationId="{D93D64F6-028B-BDBF-A954-6BB9F001D8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7A349F4-6997-4590-A4D3-064EEB7EBD96}" type="datetimeFigureOut">
              <a:rPr lang="en-US" smtClean="0"/>
              <a:pPr/>
              <a:t>3/7/2024</a:t>
            </a:fld>
            <a:endParaRPr lang="en-US"/>
          </a:p>
        </p:txBody>
      </p:sp>
      <p:sp>
        <p:nvSpPr>
          <p:cNvPr id="4" name="Slide Image Placeholder 3"/>
          <p:cNvSpPr>
            <a:spLocks noGrp="1" noRot="1" noChangeAspect="1"/>
          </p:cNvSpPr>
          <p:nvPr>
            <p:ph type="sldImg" idx="2"/>
          </p:nvPr>
        </p:nvSpPr>
        <p:spPr>
          <a:xfrm>
            <a:off x="2122488" y="696913"/>
            <a:ext cx="26130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82F1489-9955-4B82-9E07-76BBC502798A}" type="slidenum">
              <a:rPr lang="en-US" smtClean="0"/>
              <a:pPr/>
              <a:t>‹#›</a:t>
            </a:fld>
            <a:endParaRPr lang="en-US"/>
          </a:p>
        </p:txBody>
      </p:sp>
    </p:spTree>
    <p:extLst>
      <p:ext uri="{BB962C8B-B14F-4D97-AF65-F5344CB8AC3E}">
        <p14:creationId xmlns:p14="http://schemas.microsoft.com/office/powerpoint/2010/main" val="424343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4</a:t>
            </a:fld>
            <a:endParaRPr lang="en-US"/>
          </a:p>
        </p:txBody>
      </p:sp>
    </p:spTree>
    <p:extLst>
      <p:ext uri="{BB962C8B-B14F-4D97-AF65-F5344CB8AC3E}">
        <p14:creationId xmlns:p14="http://schemas.microsoft.com/office/powerpoint/2010/main" val="328687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C9A19-FBE0-8F51-10F9-144976176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2ACD3-9092-81C8-FCE6-CB451FE20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9F2A9-2DC6-2290-D94F-384A369B6E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7429B0-5A74-0A85-928E-DDF4E9103A1F}"/>
              </a:ext>
            </a:extLst>
          </p:cNvPr>
          <p:cNvSpPr>
            <a:spLocks noGrp="1"/>
          </p:cNvSpPr>
          <p:nvPr>
            <p:ph type="sldNum" sz="quarter" idx="10"/>
          </p:nvPr>
        </p:nvSpPr>
        <p:spPr/>
        <p:txBody>
          <a:bodyPr/>
          <a:lstStyle/>
          <a:p>
            <a:fld id="{F82F1489-9955-4B82-9E07-76BBC502798A}" type="slidenum">
              <a:rPr lang="en-US" smtClean="0"/>
              <a:pPr/>
              <a:t>13</a:t>
            </a:fld>
            <a:endParaRPr lang="en-US"/>
          </a:p>
        </p:txBody>
      </p:sp>
    </p:spTree>
    <p:extLst>
      <p:ext uri="{BB962C8B-B14F-4D97-AF65-F5344CB8AC3E}">
        <p14:creationId xmlns:p14="http://schemas.microsoft.com/office/powerpoint/2010/main" val="327518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64ABE-81A4-0105-065C-839C45661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FE362-3871-97A3-5819-44F9A57B8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5D7E6-A4A9-A793-00CA-8B073A8235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E98AAB-D5AA-1535-223D-5298C427E40E}"/>
              </a:ext>
            </a:extLst>
          </p:cNvPr>
          <p:cNvSpPr>
            <a:spLocks noGrp="1"/>
          </p:cNvSpPr>
          <p:nvPr>
            <p:ph type="sldNum" sz="quarter" idx="10"/>
          </p:nvPr>
        </p:nvSpPr>
        <p:spPr/>
        <p:txBody>
          <a:bodyPr/>
          <a:lstStyle/>
          <a:p>
            <a:fld id="{F82F1489-9955-4B82-9E07-76BBC502798A}" type="slidenum">
              <a:rPr lang="en-US" smtClean="0"/>
              <a:pPr/>
              <a:t>14</a:t>
            </a:fld>
            <a:endParaRPr lang="en-US"/>
          </a:p>
        </p:txBody>
      </p:sp>
    </p:spTree>
    <p:extLst>
      <p:ext uri="{BB962C8B-B14F-4D97-AF65-F5344CB8AC3E}">
        <p14:creationId xmlns:p14="http://schemas.microsoft.com/office/powerpoint/2010/main" val="322348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28C7B-D8E6-E29F-DBEB-A666D02BE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B50B9-D2A6-C63E-19E5-011133193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21233-D60D-6E4E-5343-92322E689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CA16E3-1896-8927-3C56-69B02BF4758B}"/>
              </a:ext>
            </a:extLst>
          </p:cNvPr>
          <p:cNvSpPr>
            <a:spLocks noGrp="1"/>
          </p:cNvSpPr>
          <p:nvPr>
            <p:ph type="sldNum" sz="quarter" idx="10"/>
          </p:nvPr>
        </p:nvSpPr>
        <p:spPr/>
        <p:txBody>
          <a:bodyPr/>
          <a:lstStyle/>
          <a:p>
            <a:fld id="{F82F1489-9955-4B82-9E07-76BBC502798A}" type="slidenum">
              <a:rPr lang="en-US" smtClean="0"/>
              <a:pPr/>
              <a:t>15</a:t>
            </a:fld>
            <a:endParaRPr lang="en-US"/>
          </a:p>
        </p:txBody>
      </p:sp>
    </p:spTree>
    <p:extLst>
      <p:ext uri="{BB962C8B-B14F-4D97-AF65-F5344CB8AC3E}">
        <p14:creationId xmlns:p14="http://schemas.microsoft.com/office/powerpoint/2010/main" val="122389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F6B3-CE66-3F9C-1BC7-4BE022F0D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BEFDF-1DDD-E695-490A-724EF6975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36A56-E753-0620-9EF5-E060F97CF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BF05F9-2828-AF84-143D-6D8F0D30537B}"/>
              </a:ext>
            </a:extLst>
          </p:cNvPr>
          <p:cNvSpPr>
            <a:spLocks noGrp="1"/>
          </p:cNvSpPr>
          <p:nvPr>
            <p:ph type="sldNum" sz="quarter" idx="10"/>
          </p:nvPr>
        </p:nvSpPr>
        <p:spPr/>
        <p:txBody>
          <a:bodyPr/>
          <a:lstStyle/>
          <a:p>
            <a:fld id="{F82F1489-9955-4B82-9E07-76BBC502798A}" type="slidenum">
              <a:rPr lang="en-US" smtClean="0"/>
              <a:pPr/>
              <a:t>16</a:t>
            </a:fld>
            <a:endParaRPr lang="en-US"/>
          </a:p>
        </p:txBody>
      </p:sp>
    </p:spTree>
    <p:extLst>
      <p:ext uri="{BB962C8B-B14F-4D97-AF65-F5344CB8AC3E}">
        <p14:creationId xmlns:p14="http://schemas.microsoft.com/office/powerpoint/2010/main" val="1486831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17</a:t>
            </a:fld>
            <a:endParaRPr lang="en-US"/>
          </a:p>
        </p:txBody>
      </p:sp>
    </p:spTree>
    <p:extLst>
      <p:ext uri="{BB962C8B-B14F-4D97-AF65-F5344CB8AC3E}">
        <p14:creationId xmlns:p14="http://schemas.microsoft.com/office/powerpoint/2010/main" val="3894749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18</a:t>
            </a:fld>
            <a:endParaRPr lang="en-US"/>
          </a:p>
        </p:txBody>
      </p:sp>
    </p:spTree>
    <p:extLst>
      <p:ext uri="{BB962C8B-B14F-4D97-AF65-F5344CB8AC3E}">
        <p14:creationId xmlns:p14="http://schemas.microsoft.com/office/powerpoint/2010/main" val="107586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19</a:t>
            </a:fld>
            <a:endParaRPr lang="en-US"/>
          </a:p>
        </p:txBody>
      </p:sp>
    </p:spTree>
    <p:extLst>
      <p:ext uri="{BB962C8B-B14F-4D97-AF65-F5344CB8AC3E}">
        <p14:creationId xmlns:p14="http://schemas.microsoft.com/office/powerpoint/2010/main" val="193128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20</a:t>
            </a:fld>
            <a:endParaRPr lang="en-US"/>
          </a:p>
        </p:txBody>
      </p:sp>
    </p:spTree>
    <p:extLst>
      <p:ext uri="{BB962C8B-B14F-4D97-AF65-F5344CB8AC3E}">
        <p14:creationId xmlns:p14="http://schemas.microsoft.com/office/powerpoint/2010/main" val="323766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5</a:t>
            </a:fld>
            <a:endParaRPr lang="en-US"/>
          </a:p>
        </p:txBody>
      </p:sp>
    </p:spTree>
    <p:extLst>
      <p:ext uri="{BB962C8B-B14F-4D97-AF65-F5344CB8AC3E}">
        <p14:creationId xmlns:p14="http://schemas.microsoft.com/office/powerpoint/2010/main" val="328687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BAF5F-4BBB-145D-BAE1-FA4A90AC0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2A3F7-9137-6B91-3F8C-1EBC021D5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4EEA4-9123-F58F-42D0-93F187659C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C94CD-2E8D-F521-762A-008DDF7A9818}"/>
              </a:ext>
            </a:extLst>
          </p:cNvPr>
          <p:cNvSpPr>
            <a:spLocks noGrp="1"/>
          </p:cNvSpPr>
          <p:nvPr>
            <p:ph type="sldNum" sz="quarter" idx="10"/>
          </p:nvPr>
        </p:nvSpPr>
        <p:spPr/>
        <p:txBody>
          <a:bodyPr/>
          <a:lstStyle/>
          <a:p>
            <a:fld id="{F82F1489-9955-4B82-9E07-76BBC502798A}" type="slidenum">
              <a:rPr lang="en-US" smtClean="0"/>
              <a:pPr/>
              <a:t>6</a:t>
            </a:fld>
            <a:endParaRPr lang="en-US"/>
          </a:p>
        </p:txBody>
      </p:sp>
    </p:spTree>
    <p:extLst>
      <p:ext uri="{BB962C8B-B14F-4D97-AF65-F5344CB8AC3E}">
        <p14:creationId xmlns:p14="http://schemas.microsoft.com/office/powerpoint/2010/main" val="84039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5B3DA-C6C7-772F-96ED-99319E82D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00A22-8CD5-9719-C911-91AE47A97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5BE37-8165-20E0-9EC1-1187BE602E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313B9-BB3B-A79A-6F39-2EE47288145D}"/>
              </a:ext>
            </a:extLst>
          </p:cNvPr>
          <p:cNvSpPr>
            <a:spLocks noGrp="1"/>
          </p:cNvSpPr>
          <p:nvPr>
            <p:ph type="sldNum" sz="quarter" idx="10"/>
          </p:nvPr>
        </p:nvSpPr>
        <p:spPr/>
        <p:txBody>
          <a:bodyPr/>
          <a:lstStyle/>
          <a:p>
            <a:fld id="{F82F1489-9955-4B82-9E07-76BBC502798A}" type="slidenum">
              <a:rPr lang="en-US" smtClean="0"/>
              <a:pPr/>
              <a:t>7</a:t>
            </a:fld>
            <a:endParaRPr lang="en-US"/>
          </a:p>
        </p:txBody>
      </p:sp>
    </p:spTree>
    <p:extLst>
      <p:ext uri="{BB962C8B-B14F-4D97-AF65-F5344CB8AC3E}">
        <p14:creationId xmlns:p14="http://schemas.microsoft.com/office/powerpoint/2010/main" val="220563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15C2-5C7E-EF19-0ED8-ED6C8A7A1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AACD6-FB4F-0596-A84D-678F339CF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6C69F-CDCD-A42B-5B83-846389CB46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5CF9F8-0CC1-731A-ACF8-9CC7F050D90F}"/>
              </a:ext>
            </a:extLst>
          </p:cNvPr>
          <p:cNvSpPr>
            <a:spLocks noGrp="1"/>
          </p:cNvSpPr>
          <p:nvPr>
            <p:ph type="sldNum" sz="quarter" idx="10"/>
          </p:nvPr>
        </p:nvSpPr>
        <p:spPr/>
        <p:txBody>
          <a:bodyPr/>
          <a:lstStyle/>
          <a:p>
            <a:fld id="{F82F1489-9955-4B82-9E07-76BBC502798A}" type="slidenum">
              <a:rPr lang="en-US" smtClean="0"/>
              <a:pPr/>
              <a:t>8</a:t>
            </a:fld>
            <a:endParaRPr lang="en-US"/>
          </a:p>
        </p:txBody>
      </p:sp>
    </p:spTree>
    <p:extLst>
      <p:ext uri="{BB962C8B-B14F-4D97-AF65-F5344CB8AC3E}">
        <p14:creationId xmlns:p14="http://schemas.microsoft.com/office/powerpoint/2010/main" val="260606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FD342-7C9C-3ED2-9A76-1A7202B0C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6708E-4830-DBB5-6460-01435116E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F4625-B7BF-6CCD-9953-9CA7FD517B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3A432F-5DE0-7C8F-282E-C17BA5D41FF0}"/>
              </a:ext>
            </a:extLst>
          </p:cNvPr>
          <p:cNvSpPr>
            <a:spLocks noGrp="1"/>
          </p:cNvSpPr>
          <p:nvPr>
            <p:ph type="sldNum" sz="quarter" idx="10"/>
          </p:nvPr>
        </p:nvSpPr>
        <p:spPr/>
        <p:txBody>
          <a:bodyPr/>
          <a:lstStyle/>
          <a:p>
            <a:fld id="{F82F1489-9955-4B82-9E07-76BBC502798A}" type="slidenum">
              <a:rPr lang="en-US" smtClean="0"/>
              <a:pPr/>
              <a:t>9</a:t>
            </a:fld>
            <a:endParaRPr lang="en-US"/>
          </a:p>
        </p:txBody>
      </p:sp>
    </p:spTree>
    <p:extLst>
      <p:ext uri="{BB962C8B-B14F-4D97-AF65-F5344CB8AC3E}">
        <p14:creationId xmlns:p14="http://schemas.microsoft.com/office/powerpoint/2010/main" val="245834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10</a:t>
            </a:fld>
            <a:endParaRPr lang="en-US"/>
          </a:p>
        </p:txBody>
      </p:sp>
    </p:spTree>
    <p:extLst>
      <p:ext uri="{BB962C8B-B14F-4D97-AF65-F5344CB8AC3E}">
        <p14:creationId xmlns:p14="http://schemas.microsoft.com/office/powerpoint/2010/main" val="1820798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B24F-9C02-FC65-9386-6A11D2CC9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297F1-A77E-9C36-1D95-357CB65CF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122E6-ED1D-E28C-09B7-9F5D6B464C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E64605-1917-4804-8AEF-9A7EBE1E9592}"/>
              </a:ext>
            </a:extLst>
          </p:cNvPr>
          <p:cNvSpPr>
            <a:spLocks noGrp="1"/>
          </p:cNvSpPr>
          <p:nvPr>
            <p:ph type="sldNum" sz="quarter" idx="10"/>
          </p:nvPr>
        </p:nvSpPr>
        <p:spPr/>
        <p:txBody>
          <a:bodyPr/>
          <a:lstStyle/>
          <a:p>
            <a:fld id="{F82F1489-9955-4B82-9E07-76BBC502798A}" type="slidenum">
              <a:rPr lang="en-US" smtClean="0"/>
              <a:pPr/>
              <a:t>11</a:t>
            </a:fld>
            <a:endParaRPr lang="en-US"/>
          </a:p>
        </p:txBody>
      </p:sp>
    </p:spTree>
    <p:extLst>
      <p:ext uri="{BB962C8B-B14F-4D97-AF65-F5344CB8AC3E}">
        <p14:creationId xmlns:p14="http://schemas.microsoft.com/office/powerpoint/2010/main" val="225174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F1489-9955-4B82-9E07-76BBC502798A}" type="slidenum">
              <a:rPr lang="en-US" smtClean="0"/>
              <a:pPr/>
              <a:t>12</a:t>
            </a:fld>
            <a:endParaRPr lang="en-US"/>
          </a:p>
        </p:txBody>
      </p:sp>
    </p:spTree>
    <p:extLst>
      <p:ext uri="{BB962C8B-B14F-4D97-AF65-F5344CB8AC3E}">
        <p14:creationId xmlns:p14="http://schemas.microsoft.com/office/powerpoint/2010/main" val="60822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0B151D-31FD-44A7-B05E-738936E83513}"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B151D-31FD-44A7-B05E-738936E83513}"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B151D-31FD-44A7-B05E-738936E83513}"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B151D-31FD-44A7-B05E-738936E83513}"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B151D-31FD-44A7-B05E-738936E83513}"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0B151D-31FD-44A7-B05E-738936E83513}"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0B151D-31FD-44A7-B05E-738936E83513}" type="datetimeFigureOut">
              <a:rPr lang="en-US" smtClean="0"/>
              <a:pPr/>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0B151D-31FD-44A7-B05E-738936E83513}" type="datetimeFigureOut">
              <a:rPr lang="en-US" smtClean="0"/>
              <a:pPr/>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B151D-31FD-44A7-B05E-738936E83513}" type="datetimeFigureOut">
              <a:rPr lang="en-US" smtClean="0"/>
              <a:pPr/>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B151D-31FD-44A7-B05E-738936E83513}"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B151D-31FD-44A7-B05E-738936E83513}"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0345-8AB2-4D4A-A1F0-F1F081EDD1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40B151D-31FD-44A7-B05E-738936E83513}" type="datetimeFigureOut">
              <a:rPr lang="en-US" smtClean="0"/>
              <a:pPr/>
              <a:t>3/7/2024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DC60345-8AB2-4D4A-A1F0-F1F081EDD1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c4m.moldovaarizona.com/baxan-stella/" TargetMode="External"/><Relationship Id="rId3" Type="http://schemas.openxmlformats.org/officeDocument/2006/relationships/image" Target="../media/image4.png"/><Relationship Id="rId7" Type="http://schemas.openxmlformats.org/officeDocument/2006/relationships/hyperlink" Target="http://c4m.moldovaarizona.com/constantin-pituscan/" TargetMode="External"/><Relationship Id="rId12" Type="http://schemas.openxmlformats.org/officeDocument/2006/relationships/hyperlink" Target="http://c4m.moldovaarizona.com/anatolie-bula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c4m.moldovaarizona.com/edita-josan-c4m-delegate/" TargetMode="External"/><Relationship Id="rId11" Type="http://schemas.openxmlformats.org/officeDocument/2006/relationships/hyperlink" Target="http://c4m.moldovaarizona.com/veronica-ursu-c4m-delegate/" TargetMode="External"/><Relationship Id="rId5" Type="http://schemas.openxmlformats.org/officeDocument/2006/relationships/hyperlink" Target="http://c4m.moldovaarizona.com/natalia-stanila/" TargetMode="External"/><Relationship Id="rId10" Type="http://schemas.openxmlformats.org/officeDocument/2006/relationships/hyperlink" Target="http://c4m.moldovaarizona.com/mariana-lupascu/" TargetMode="External"/><Relationship Id="rId4" Type="http://schemas.openxmlformats.org/officeDocument/2006/relationships/image" Target="../media/image13.png"/><Relationship Id="rId9" Type="http://schemas.openxmlformats.org/officeDocument/2006/relationships/hyperlink" Target="http://c4m.moldovaarizona.com/cristina-anghe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oldovaarizona.com/"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mailto:moldovaarizona@yahoo.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c4m.moldovaarizona.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c4m.moldovaarizon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43400"/>
            <a:ext cx="5829300" cy="1960033"/>
          </a:xfrm>
        </p:spPr>
        <p:txBody>
          <a:bodyPr>
            <a:normAutofit/>
          </a:bodyPr>
          <a:lstStyle/>
          <a:p>
            <a:r>
              <a:rPr lang="en-US" sz="2800" b="1" dirty="0" err="1">
                <a:latin typeface="Times New Roman" pitchFamily="18" charset="0"/>
                <a:cs typeface="Times New Roman" pitchFamily="18" charset="0"/>
              </a:rPr>
              <a:t>Adunarea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Anuala</a:t>
            </a:r>
            <a:r>
              <a:rPr lang="en-US" sz="2800" b="1" dirty="0">
                <a:latin typeface="Times New Roman" pitchFamily="18" charset="0"/>
                <a:cs typeface="Times New Roman" pitchFamily="18" charset="0"/>
              </a:rPr>
              <a:t> CMA</a:t>
            </a: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1600" dirty="0" err="1">
                <a:latin typeface="Arial" pitchFamily="34" charset="0"/>
                <a:cs typeface="Arial" pitchFamily="34" charset="0"/>
              </a:rPr>
              <a:t>Duminica</a:t>
            </a:r>
            <a:r>
              <a:rPr lang="en-US" sz="1600" dirty="0">
                <a:latin typeface="Arial" pitchFamily="34" charset="0"/>
                <a:cs typeface="Arial" pitchFamily="34" charset="0"/>
              </a:rPr>
              <a:t>, 10 </a:t>
            </a:r>
            <a:r>
              <a:rPr lang="en-US" sz="1600" dirty="0" err="1">
                <a:latin typeface="Arial" pitchFamily="34" charset="0"/>
                <a:cs typeface="Arial" pitchFamily="34" charset="0"/>
              </a:rPr>
              <a:t>Martie</a:t>
            </a:r>
            <a:r>
              <a:rPr lang="en-US" sz="1600" dirty="0">
                <a:latin typeface="Arial" pitchFamily="34" charset="0"/>
                <a:cs typeface="Arial" pitchFamily="34" charset="0"/>
              </a:rPr>
              <a:t>, 2024</a:t>
            </a:r>
            <a:br>
              <a:rPr lang="en-US" sz="1600" dirty="0">
                <a:latin typeface="Arial" pitchFamily="34" charset="0"/>
                <a:cs typeface="Arial" pitchFamily="34" charset="0"/>
              </a:rPr>
            </a:br>
            <a:endParaRPr lang="en-US" sz="1600" dirty="0">
              <a:latin typeface="Arial" pitchFamily="34" charset="0"/>
              <a:cs typeface="Arial" pitchFamily="34" charset="0"/>
            </a:endParaRPr>
          </a:p>
        </p:txBody>
      </p:sp>
      <p:pic>
        <p:nvPicPr>
          <p:cNvPr id="1027" name="Picture 3" descr="C:\Users\BIZA\Desktop\CMA\Logo\Original.png"/>
          <p:cNvPicPr>
            <a:picLocks noChangeAspect="1" noChangeArrowheads="1"/>
          </p:cNvPicPr>
          <p:nvPr/>
        </p:nvPicPr>
        <p:blipFill>
          <a:blip r:embed="rId2" cstate="print"/>
          <a:srcRect/>
          <a:stretch>
            <a:fillRect/>
          </a:stretch>
        </p:blipFill>
        <p:spPr bwMode="auto">
          <a:xfrm>
            <a:off x="1524000" y="990600"/>
            <a:ext cx="3624263" cy="3371966"/>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http://gagauzinfo.md/uploads/posts/2012-11/1352141109_coat_of_arms_of_moldova.png"/>
          <p:cNvPicPr>
            <a:picLocks noChangeAspect="1" noChangeArrowheads="1"/>
          </p:cNvPicPr>
          <p:nvPr/>
        </p:nvPicPr>
        <p:blipFill>
          <a:blip r:embed="rId3" cstate="print"/>
          <a:srcRect/>
          <a:stretch>
            <a:fillRect/>
          </a:stretch>
        </p:blipFill>
        <p:spPr bwMode="auto">
          <a:xfrm>
            <a:off x="2761561" y="7267575"/>
            <a:ext cx="2059447" cy="1371600"/>
          </a:xfrm>
          <a:prstGeom prst="rect">
            <a:avLst/>
          </a:prstGeom>
          <a:noFill/>
        </p:spPr>
      </p:pic>
      <p:pic>
        <p:nvPicPr>
          <p:cNvPr id="4" name="Picture 3" descr="A flag with a star&#10;&#10;Description automatically generated">
            <a:extLst>
              <a:ext uri="{FF2B5EF4-FFF2-40B4-BE49-F238E27FC236}">
                <a16:creationId xmlns:a16="http://schemas.microsoft.com/office/drawing/2014/main" id="{B73D4B6B-D139-A62C-922B-B169B8CDA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195" y="7448550"/>
            <a:ext cx="1514475" cy="1009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3" cstate="print"/>
          <a:srcRect/>
          <a:stretch>
            <a:fillRect/>
          </a:stretch>
        </p:blipFill>
        <p:spPr bwMode="auto">
          <a:xfrm>
            <a:off x="4877227" y="277958"/>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D9F75678-BF38-A88A-095E-DA78501801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011" y="266520"/>
            <a:ext cx="2262198" cy="1295760"/>
          </a:xfrm>
          <a:prstGeom prst="rect">
            <a:avLst/>
          </a:prstGeom>
        </p:spPr>
      </p:pic>
      <p:pic>
        <p:nvPicPr>
          <p:cNvPr id="11" name="Picture 10">
            <a:extLst>
              <a:ext uri="{FF2B5EF4-FFF2-40B4-BE49-F238E27FC236}">
                <a16:creationId xmlns:a16="http://schemas.microsoft.com/office/drawing/2014/main" id="{3034701F-70A8-71B5-832B-3094B49A2576}"/>
              </a:ext>
            </a:extLst>
          </p:cNvPr>
          <p:cNvPicPr>
            <a:picLocks noChangeAspect="1"/>
          </p:cNvPicPr>
          <p:nvPr/>
        </p:nvPicPr>
        <p:blipFill>
          <a:blip r:embed="rId5"/>
          <a:stretch>
            <a:fillRect/>
          </a:stretch>
        </p:blipFill>
        <p:spPr>
          <a:xfrm>
            <a:off x="762000" y="1484531"/>
            <a:ext cx="4420450" cy="7623374"/>
          </a:xfrm>
          <a:prstGeom prst="rect">
            <a:avLst/>
          </a:prstGeom>
        </p:spPr>
      </p:pic>
    </p:spTree>
    <p:extLst>
      <p:ext uri="{BB962C8B-B14F-4D97-AF65-F5344CB8AC3E}">
        <p14:creationId xmlns:p14="http://schemas.microsoft.com/office/powerpoint/2010/main" val="216976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9946-685C-E319-C8CB-35F651CACBC9}"/>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6A1F67E2-9BF2-9573-F600-C4755567B2CF}"/>
              </a:ext>
            </a:extLst>
          </p:cNvPr>
          <p:cNvPicPr>
            <a:picLocks noChangeAspect="1" noChangeArrowheads="1"/>
          </p:cNvPicPr>
          <p:nvPr/>
        </p:nvPicPr>
        <p:blipFill>
          <a:blip r:embed="rId3" cstate="print"/>
          <a:srcRect/>
          <a:stretch>
            <a:fillRect/>
          </a:stretch>
        </p:blipFill>
        <p:spPr bwMode="auto">
          <a:xfrm>
            <a:off x="4877227" y="277958"/>
            <a:ext cx="1310423" cy="1219200"/>
          </a:xfrm>
          <a:prstGeom prst="rect">
            <a:avLst/>
          </a:prstGeom>
          <a:noFill/>
        </p:spPr>
      </p:pic>
      <p:sp>
        <p:nvSpPr>
          <p:cNvPr id="6" name="Rectangle 5">
            <a:extLst>
              <a:ext uri="{FF2B5EF4-FFF2-40B4-BE49-F238E27FC236}">
                <a16:creationId xmlns:a16="http://schemas.microsoft.com/office/drawing/2014/main" id="{8B1C2AE8-CFAB-6A38-1060-55752448A96E}"/>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3C203B-AE2B-9B46-DC10-FBA34731709E}"/>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D7F027-1700-CE9B-5D3E-2D4BA478523E}"/>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48BB23D8-7119-27E4-7E11-F3F0395FC1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011" y="266520"/>
            <a:ext cx="2262198" cy="1295760"/>
          </a:xfrm>
          <a:prstGeom prst="rect">
            <a:avLst/>
          </a:prstGeom>
        </p:spPr>
      </p:pic>
      <p:pic>
        <p:nvPicPr>
          <p:cNvPr id="3" name="Picture 2">
            <a:extLst>
              <a:ext uri="{FF2B5EF4-FFF2-40B4-BE49-F238E27FC236}">
                <a16:creationId xmlns:a16="http://schemas.microsoft.com/office/drawing/2014/main" id="{5CAFA771-BBC4-E58A-281C-FB92747A000C}"/>
              </a:ext>
            </a:extLst>
          </p:cNvPr>
          <p:cNvPicPr>
            <a:picLocks noChangeAspect="1"/>
          </p:cNvPicPr>
          <p:nvPr/>
        </p:nvPicPr>
        <p:blipFill>
          <a:blip r:embed="rId5"/>
          <a:stretch>
            <a:fillRect/>
          </a:stretch>
        </p:blipFill>
        <p:spPr>
          <a:xfrm>
            <a:off x="381000" y="1752600"/>
            <a:ext cx="4738254" cy="7010400"/>
          </a:xfrm>
          <a:prstGeom prst="rect">
            <a:avLst/>
          </a:prstGeom>
        </p:spPr>
      </p:pic>
    </p:spTree>
    <p:extLst>
      <p:ext uri="{BB962C8B-B14F-4D97-AF65-F5344CB8AC3E}">
        <p14:creationId xmlns:p14="http://schemas.microsoft.com/office/powerpoint/2010/main" val="323245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545EE62D-B5B6-A965-1764-F8DD5C7BB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02" y="152401"/>
            <a:ext cx="2262198" cy="1295760"/>
          </a:xfrm>
          <a:prstGeom prst="rect">
            <a:avLst/>
          </a:prstGeom>
        </p:spPr>
      </p:pic>
      <p:pic>
        <p:nvPicPr>
          <p:cNvPr id="9" name="Picture 3" descr="C:\Users\BIZA\Desktop\CMA\Logo\Original.png">
            <a:extLst>
              <a:ext uri="{FF2B5EF4-FFF2-40B4-BE49-F238E27FC236}">
                <a16:creationId xmlns:a16="http://schemas.microsoft.com/office/drawing/2014/main" id="{A9384627-627E-6D98-1A2B-FA1B792DAE13}"/>
              </a:ext>
            </a:extLst>
          </p:cNvPr>
          <p:cNvPicPr>
            <a:picLocks noChangeAspect="1" noChangeArrowheads="1"/>
          </p:cNvPicPr>
          <p:nvPr/>
        </p:nvPicPr>
        <p:blipFill>
          <a:blip r:embed="rId4" cstate="print"/>
          <a:srcRect/>
          <a:stretch>
            <a:fillRect/>
          </a:stretch>
        </p:blipFill>
        <p:spPr bwMode="auto">
          <a:xfrm>
            <a:off x="4783496" y="304800"/>
            <a:ext cx="1310423" cy="1219200"/>
          </a:xfrm>
          <a:prstGeom prst="rect">
            <a:avLst/>
          </a:prstGeom>
          <a:noFill/>
        </p:spPr>
      </p:pic>
      <p:pic>
        <p:nvPicPr>
          <p:cNvPr id="4" name="Picture 3">
            <a:extLst>
              <a:ext uri="{FF2B5EF4-FFF2-40B4-BE49-F238E27FC236}">
                <a16:creationId xmlns:a16="http://schemas.microsoft.com/office/drawing/2014/main" id="{1378590F-0BEF-740A-D7BB-F4D015DD5661}"/>
              </a:ext>
            </a:extLst>
          </p:cNvPr>
          <p:cNvPicPr>
            <a:picLocks noChangeAspect="1"/>
          </p:cNvPicPr>
          <p:nvPr/>
        </p:nvPicPr>
        <p:blipFill>
          <a:blip r:embed="rId5"/>
          <a:stretch>
            <a:fillRect/>
          </a:stretch>
        </p:blipFill>
        <p:spPr>
          <a:xfrm>
            <a:off x="401053" y="1828800"/>
            <a:ext cx="5968922" cy="6114873"/>
          </a:xfrm>
          <a:prstGeom prst="rect">
            <a:avLst/>
          </a:prstGeom>
        </p:spPr>
      </p:pic>
    </p:spTree>
    <p:extLst>
      <p:ext uri="{BB962C8B-B14F-4D97-AF65-F5344CB8AC3E}">
        <p14:creationId xmlns:p14="http://schemas.microsoft.com/office/powerpoint/2010/main" val="89458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6194-FCA7-613E-2B2D-FAB31558BE09}"/>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E2B6DCCA-65E4-88DF-68EF-0A1A7139C7A6}"/>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1899DDB2-BAD0-9834-3631-4B628B99918D}"/>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EC4308-3FE3-0260-35F7-2DB03B32358A}"/>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DF3F87-2F18-F0D4-53AD-726E838988DE}"/>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92F803A1-27C2-F267-6A2E-F107B8373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02" y="152401"/>
            <a:ext cx="2262198" cy="1295760"/>
          </a:xfrm>
          <a:prstGeom prst="rect">
            <a:avLst/>
          </a:prstGeom>
        </p:spPr>
      </p:pic>
      <p:sp>
        <p:nvSpPr>
          <p:cNvPr id="11" name="Rectangle 10">
            <a:extLst>
              <a:ext uri="{FF2B5EF4-FFF2-40B4-BE49-F238E27FC236}">
                <a16:creationId xmlns:a16="http://schemas.microsoft.com/office/drawing/2014/main" id="{9376E322-79E7-6E8A-0AB4-07DE7192A651}"/>
              </a:ext>
            </a:extLst>
          </p:cNvPr>
          <p:cNvSpPr/>
          <p:nvPr/>
        </p:nvSpPr>
        <p:spPr>
          <a:xfrm>
            <a:off x="564812" y="6128983"/>
            <a:ext cx="2741277" cy="9144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42 </a:t>
            </a:r>
            <a:r>
              <a:rPr lang="en-US" sz="4000" dirty="0" err="1"/>
              <a:t>familii</a:t>
            </a:r>
            <a:r>
              <a:rPr lang="en-US" sz="4000" dirty="0"/>
              <a:t> </a:t>
            </a:r>
          </a:p>
        </p:txBody>
      </p:sp>
      <p:sp>
        <p:nvSpPr>
          <p:cNvPr id="12" name="Rectangle 11">
            <a:extLst>
              <a:ext uri="{FF2B5EF4-FFF2-40B4-BE49-F238E27FC236}">
                <a16:creationId xmlns:a16="http://schemas.microsoft.com/office/drawing/2014/main" id="{70F26F6D-27BA-C1CB-DD7F-82C64553120A}"/>
              </a:ext>
            </a:extLst>
          </p:cNvPr>
          <p:cNvSpPr/>
          <p:nvPr/>
        </p:nvSpPr>
        <p:spPr>
          <a:xfrm>
            <a:off x="3643481" y="6037171"/>
            <a:ext cx="2741277" cy="258904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err="1">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Criuleni</a:t>
            </a:r>
            <a:r>
              <a:rPr kumimoji="0" lang="en-US" altLang="en-US" sz="1600" b="0" i="0" u="none" strike="noStrike" cap="none" normalizeH="0" baseline="0" dirty="0">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 $1350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0" i="0" u="none" strike="noStrike" cap="none" normalizeH="0" baseline="0" dirty="0" err="1">
                <a:ln>
                  <a:noFill/>
                </a:ln>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Glodeni</a:t>
            </a:r>
            <a:r>
              <a:rPr kumimoji="0" lang="en-US" altLang="en-US" sz="1600" b="0" i="0" u="none" strike="noStrike" cap="none" normalizeH="0" baseline="0" dirty="0">
                <a:ln>
                  <a:noFill/>
                </a:ln>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 – $900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600" b="0" i="0" u="none" strike="noStrike" cap="none" normalizeH="0" baseline="0" dirty="0">
                <a:ln>
                  <a:noFill/>
                </a:ln>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Orhei- $900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600" b="0" i="0" u="none" strike="noStrike" cap="none" normalizeH="0" baseline="0" dirty="0" err="1">
                <a:ln>
                  <a:noFill/>
                </a:ln>
                <a:solidFill>
                  <a:schemeClr val="bg1"/>
                </a:solidFill>
                <a:effectLst/>
                <a:latin typeface="Arial" panose="020B0604020202020204" pitchFamily="34" charset="0"/>
                <a:hlinkClick r:id="rId8">
                  <a:extLst>
                    <a:ext uri="{A12FA001-AC4F-418D-AE19-62706E023703}">
                      <ahyp:hlinkClr xmlns:ahyp="http://schemas.microsoft.com/office/drawing/2018/hyperlinkcolor" val="tx"/>
                    </a:ext>
                  </a:extLst>
                </a:hlinkClick>
              </a:rPr>
              <a:t>Falesti</a:t>
            </a:r>
            <a:r>
              <a:rPr kumimoji="0" lang="en-US" altLang="en-US" sz="1600" b="0" i="0" u="none" strike="noStrike" cap="none" normalizeH="0" baseline="0" dirty="0">
                <a:ln>
                  <a:noFill/>
                </a:ln>
                <a:solidFill>
                  <a:schemeClr val="bg1"/>
                </a:solidFill>
                <a:effectLst/>
                <a:latin typeface="Arial" panose="020B0604020202020204" pitchFamily="34" charset="0"/>
                <a:hlinkClick r:id="rId8">
                  <a:extLst>
                    <a:ext uri="{A12FA001-AC4F-418D-AE19-62706E023703}">
                      <ahyp:hlinkClr xmlns:ahyp="http://schemas.microsoft.com/office/drawing/2018/hyperlinkcolor" val="tx"/>
                    </a:ext>
                  </a:extLst>
                </a:hlinkClick>
              </a:rPr>
              <a:t> – $450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600" b="0" i="0" u="none" strike="noStrike" cap="none" normalizeH="0" baseline="0" dirty="0" err="1">
                <a:ln>
                  <a:noFill/>
                </a:ln>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Sadova</a:t>
            </a:r>
            <a:r>
              <a:rPr kumimoji="0" lang="en-US" altLang="en-US" sz="1600" b="0" i="0" u="none" strike="noStrike" cap="none" normalizeH="0" baseline="0" dirty="0">
                <a:ln>
                  <a:noFill/>
                </a:ln>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 – $450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600" b="0" i="0" u="none" strike="noStrike" cap="none" normalizeH="0" baseline="0" dirty="0">
                <a:ln>
                  <a:noFill/>
                </a:ln>
                <a:solidFill>
                  <a:schemeClr val="bg1"/>
                </a:solidFill>
                <a:effectLst/>
                <a:latin typeface="Arial" panose="020B0604020202020204" pitchFamily="34" charset="0"/>
                <a:hlinkClick r:id="rId10">
                  <a:extLst>
                    <a:ext uri="{A12FA001-AC4F-418D-AE19-62706E023703}">
                      <ahyp:hlinkClr xmlns:ahyp="http://schemas.microsoft.com/office/drawing/2018/hyperlinkcolor" val="tx"/>
                    </a:ext>
                  </a:extLst>
                </a:hlinkClick>
              </a:rPr>
              <a:t>Soroca – $450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600" b="0" i="0" u="none" strike="noStrike" cap="none" normalizeH="0" baseline="0" dirty="0" err="1">
                <a:ln>
                  <a:noFill/>
                </a:ln>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Singerei</a:t>
            </a:r>
            <a:r>
              <a:rPr kumimoji="0" lang="en-US" altLang="en-US" sz="1600" b="0" i="0" u="none" strike="noStrike" cap="none" normalizeH="0" baseline="0" dirty="0">
                <a:ln>
                  <a:noFill/>
                </a:ln>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 – $300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600" b="0" i="0" u="none" strike="noStrike" cap="none" normalizeH="0" baseline="0" dirty="0" err="1">
                <a:ln>
                  <a:noFill/>
                </a:ln>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Lozova</a:t>
            </a:r>
            <a:r>
              <a:rPr kumimoji="0" lang="en-US" altLang="en-US" sz="1600" b="0" i="0" u="none" strike="noStrike" cap="none" normalizeH="0" baseline="0" dirty="0">
                <a:ln>
                  <a:noFill/>
                </a:ln>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 – $150</a:t>
            </a:r>
            <a:r>
              <a:rPr kumimoji="0" lang="en-US" altLang="en-US" sz="16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600" b="0" i="0" u="none" strike="noStrike" cap="none" normalizeH="0" baseline="0" dirty="0" err="1">
                <a:ln>
                  <a:noFill/>
                </a:ln>
                <a:solidFill>
                  <a:schemeClr val="bg1"/>
                </a:solidFill>
                <a:effectLst/>
                <a:latin typeface="Arial" panose="020B0604020202020204" pitchFamily="34" charset="0"/>
                <a:hlinkClick r:id="rId12">
                  <a:extLst>
                    <a:ext uri="{A12FA001-AC4F-418D-AE19-62706E023703}">
                      <ahyp:hlinkClr xmlns:ahyp="http://schemas.microsoft.com/office/drawing/2018/hyperlinkcolor" val="tx"/>
                    </a:ext>
                  </a:extLst>
                </a:hlinkClick>
              </a:rPr>
              <a:t>Cuhurestii</a:t>
            </a:r>
            <a:r>
              <a:rPr kumimoji="0" lang="en-US" altLang="en-US" sz="1600" b="0" i="0" u="none" strike="noStrike" cap="none" normalizeH="0" baseline="0" dirty="0">
                <a:ln>
                  <a:noFill/>
                </a:ln>
                <a:solidFill>
                  <a:schemeClr val="bg1"/>
                </a:solidFill>
                <a:effectLst/>
                <a:latin typeface="Arial" panose="020B0604020202020204" pitchFamily="34" charset="0"/>
                <a:hlinkClick r:id="rId12">
                  <a:extLst>
                    <a:ext uri="{A12FA001-AC4F-418D-AE19-62706E023703}">
                      <ahyp:hlinkClr xmlns:ahyp="http://schemas.microsoft.com/office/drawing/2018/hyperlinkcolor" val="tx"/>
                    </a:ext>
                  </a:extLst>
                </a:hlinkClick>
              </a:rPr>
              <a:t> de Sus – $150</a:t>
            </a:r>
            <a:r>
              <a:rPr kumimoji="0" lang="en-US" altLang="en-US" sz="1600" b="0" i="0" u="none" strike="noStrike" cap="none" normalizeH="0" baseline="0" dirty="0">
                <a:ln>
                  <a:noFill/>
                </a:ln>
                <a:solidFill>
                  <a:schemeClr val="bg1"/>
                </a:solidFill>
                <a:effectLst/>
                <a:latin typeface="Arial" panose="020B0604020202020204" pitchFamily="34" charset="0"/>
              </a:rPr>
              <a:t> </a:t>
            </a:r>
          </a:p>
        </p:txBody>
      </p:sp>
      <p:sp>
        <p:nvSpPr>
          <p:cNvPr id="13" name="Rectangle 12">
            <a:extLst>
              <a:ext uri="{FF2B5EF4-FFF2-40B4-BE49-F238E27FC236}">
                <a16:creationId xmlns:a16="http://schemas.microsoft.com/office/drawing/2014/main" id="{C3F73C28-E656-0D00-209A-784433865D0D}"/>
              </a:ext>
            </a:extLst>
          </p:cNvPr>
          <p:cNvSpPr/>
          <p:nvPr/>
        </p:nvSpPr>
        <p:spPr>
          <a:xfrm>
            <a:off x="564811" y="7331691"/>
            <a:ext cx="2741277" cy="9144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5400$</a:t>
            </a:r>
          </a:p>
        </p:txBody>
      </p:sp>
      <p:sp>
        <p:nvSpPr>
          <p:cNvPr id="14" name="TextBox 13">
            <a:extLst>
              <a:ext uri="{FF2B5EF4-FFF2-40B4-BE49-F238E27FC236}">
                <a16:creationId xmlns:a16="http://schemas.microsoft.com/office/drawing/2014/main" id="{5B703C37-C4B3-9F63-F6CC-0B996A8A41D7}"/>
              </a:ext>
            </a:extLst>
          </p:cNvPr>
          <p:cNvSpPr txBox="1"/>
          <p:nvPr/>
        </p:nvSpPr>
        <p:spPr>
          <a:xfrm>
            <a:off x="685364" y="1812308"/>
            <a:ext cx="5393850" cy="4524315"/>
          </a:xfrm>
          <a:prstGeom prst="rect">
            <a:avLst/>
          </a:prstGeom>
          <a:noFill/>
        </p:spPr>
        <p:txBody>
          <a:bodyPr wrap="square" rtlCol="0">
            <a:spAutoFit/>
          </a:bodyPr>
          <a:lstStyle/>
          <a:p>
            <a:r>
              <a:rPr lang="en-US" dirty="0"/>
              <a:t>The 8 transfers have been completed. In total have been transferred </a:t>
            </a:r>
            <a:r>
              <a:rPr lang="en-US" dirty="0">
                <a:highlight>
                  <a:srgbClr val="FFFF00"/>
                </a:highlight>
              </a:rPr>
              <a:t>$5100</a:t>
            </a:r>
            <a:r>
              <a:rPr lang="en-US" dirty="0"/>
              <a:t> to Moldova Republic. (Constantin </a:t>
            </a:r>
            <a:r>
              <a:rPr lang="en-US" dirty="0" err="1"/>
              <a:t>Pituscan</a:t>
            </a:r>
            <a:r>
              <a:rPr lang="en-US" dirty="0"/>
              <a:t> will be receiving </a:t>
            </a:r>
            <a:r>
              <a:rPr lang="en-US" dirty="0">
                <a:highlight>
                  <a:srgbClr val="FFFF00"/>
                </a:highlight>
              </a:rPr>
              <a:t>$300 more</a:t>
            </a:r>
            <a:r>
              <a:rPr lang="en-US" dirty="0"/>
              <a:t>.) </a:t>
            </a:r>
          </a:p>
          <a:p>
            <a:r>
              <a:rPr lang="en-US" dirty="0">
                <a:highlight>
                  <a:srgbClr val="FFFF00"/>
                </a:highlight>
              </a:rPr>
              <a:t>40 </a:t>
            </a:r>
            <a:r>
              <a:rPr lang="en-US" dirty="0" err="1">
                <a:highlight>
                  <a:srgbClr val="FFFF00"/>
                </a:highlight>
              </a:rPr>
              <a:t>C4M</a:t>
            </a:r>
            <a:r>
              <a:rPr lang="en-US" dirty="0">
                <a:highlight>
                  <a:srgbClr val="FFFF00"/>
                </a:highlight>
              </a:rPr>
              <a:t> Care Packages will be purchased.</a:t>
            </a:r>
          </a:p>
          <a:p>
            <a:r>
              <a:rPr lang="en-US" dirty="0"/>
              <a:t>* CMA paid $100 to cover the cost for </a:t>
            </a:r>
            <a:r>
              <a:rPr lang="en-US" dirty="0">
                <a:highlight>
                  <a:srgbClr val="FFFF00"/>
                </a:highlight>
              </a:rPr>
              <a:t>2 unfulfilled </a:t>
            </a:r>
            <a:r>
              <a:rPr lang="en-US" dirty="0" err="1">
                <a:highlight>
                  <a:srgbClr val="FFFF00"/>
                </a:highlight>
              </a:rPr>
              <a:t>C4M</a:t>
            </a:r>
            <a:r>
              <a:rPr lang="en-US" dirty="0">
                <a:highlight>
                  <a:srgbClr val="FFFF00"/>
                </a:highlight>
              </a:rPr>
              <a:t> packages (#16 &amp; #30).</a:t>
            </a:r>
            <a:br>
              <a:rPr lang="en-US" dirty="0"/>
            </a:br>
            <a:r>
              <a:rPr lang="en-US" dirty="0"/>
              <a:t>** Additionally $5.99 were paid for each transaction – fee for Money Gramm Transfer paid for by CMA.</a:t>
            </a:r>
            <a:br>
              <a:rPr lang="en-US" dirty="0"/>
            </a:br>
            <a:r>
              <a:rPr lang="en-US" dirty="0"/>
              <a:t>*** For </a:t>
            </a:r>
            <a:r>
              <a:rPr lang="en-US" dirty="0" err="1"/>
              <a:t>Singerei</a:t>
            </a:r>
            <a:r>
              <a:rPr lang="en-US" dirty="0"/>
              <a:t> &amp; Orhei one single MoneyGram transaction was made. Constantin </a:t>
            </a:r>
            <a:r>
              <a:rPr lang="en-US" dirty="0" err="1"/>
              <a:t>Pituscan</a:t>
            </a:r>
            <a:r>
              <a:rPr lang="en-US" dirty="0"/>
              <a:t> will cover both villages.</a:t>
            </a:r>
            <a:br>
              <a:rPr lang="en-US" dirty="0"/>
            </a:br>
            <a:r>
              <a:rPr lang="en-US" dirty="0"/>
              <a:t>***** 5400 lei for </a:t>
            </a:r>
            <a:r>
              <a:rPr lang="en-US" dirty="0" err="1"/>
              <a:t>Izbiste</a:t>
            </a:r>
            <a:r>
              <a:rPr lang="en-US" dirty="0"/>
              <a:t> for 2 </a:t>
            </a:r>
            <a:r>
              <a:rPr lang="en-US" dirty="0" err="1"/>
              <a:t>C4M</a:t>
            </a:r>
            <a:r>
              <a:rPr lang="en-US" dirty="0"/>
              <a:t> packages were delivered directly to the Delegate. All that totals 40 </a:t>
            </a:r>
            <a:r>
              <a:rPr lang="en-US" dirty="0" err="1"/>
              <a:t>C4M</a:t>
            </a:r>
            <a:r>
              <a:rPr lang="en-US" dirty="0"/>
              <a:t> Care Packages provided by </a:t>
            </a:r>
            <a:r>
              <a:rPr lang="en-US" dirty="0" err="1"/>
              <a:t>C4M</a:t>
            </a:r>
            <a:r>
              <a:rPr lang="en-US" dirty="0"/>
              <a:t> Ambassadors in this current Campaign.</a:t>
            </a:r>
          </a:p>
          <a:p>
            <a:endParaRPr lang="en-US" dirty="0"/>
          </a:p>
        </p:txBody>
      </p:sp>
    </p:spTree>
    <p:extLst>
      <p:ext uri="{BB962C8B-B14F-4D97-AF65-F5344CB8AC3E}">
        <p14:creationId xmlns:p14="http://schemas.microsoft.com/office/powerpoint/2010/main" val="35989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49AD2-9851-527A-996E-317AE308E67A}"/>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9C19A25A-8C26-4BCF-82FC-0DF513D74471}"/>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089F7242-EB8A-D580-FB9F-EE4D7667C5DB}"/>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6989C9-0752-CB58-C0D7-6FF5457ACDC5}"/>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E20540-8B3F-E383-9115-27066465C261}"/>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A85771C6-0337-DF2E-BCAC-C23FE1C11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02" y="152401"/>
            <a:ext cx="2262198" cy="1295760"/>
          </a:xfrm>
          <a:prstGeom prst="rect">
            <a:avLst/>
          </a:prstGeom>
        </p:spPr>
      </p:pic>
      <p:pic>
        <p:nvPicPr>
          <p:cNvPr id="3" name="Picture 2">
            <a:extLst>
              <a:ext uri="{FF2B5EF4-FFF2-40B4-BE49-F238E27FC236}">
                <a16:creationId xmlns:a16="http://schemas.microsoft.com/office/drawing/2014/main" id="{F047A525-87A1-75CE-5C8C-03689B0A8F79}"/>
              </a:ext>
            </a:extLst>
          </p:cNvPr>
          <p:cNvPicPr>
            <a:picLocks noChangeAspect="1"/>
          </p:cNvPicPr>
          <p:nvPr/>
        </p:nvPicPr>
        <p:blipFill>
          <a:blip r:embed="rId5"/>
          <a:stretch>
            <a:fillRect/>
          </a:stretch>
        </p:blipFill>
        <p:spPr>
          <a:xfrm>
            <a:off x="140057" y="2959768"/>
            <a:ext cx="6268764" cy="3700645"/>
          </a:xfrm>
          <a:prstGeom prst="rect">
            <a:avLst/>
          </a:prstGeom>
        </p:spPr>
      </p:pic>
      <p:pic>
        <p:nvPicPr>
          <p:cNvPr id="5" name="Picture 4">
            <a:extLst>
              <a:ext uri="{FF2B5EF4-FFF2-40B4-BE49-F238E27FC236}">
                <a16:creationId xmlns:a16="http://schemas.microsoft.com/office/drawing/2014/main" id="{0B1DB2BB-308B-64BC-8630-E23C2AB5B090}"/>
              </a:ext>
            </a:extLst>
          </p:cNvPr>
          <p:cNvPicPr>
            <a:picLocks noChangeAspect="1"/>
          </p:cNvPicPr>
          <p:nvPr/>
        </p:nvPicPr>
        <p:blipFill>
          <a:blip r:embed="rId6"/>
          <a:stretch>
            <a:fillRect/>
          </a:stretch>
        </p:blipFill>
        <p:spPr>
          <a:xfrm>
            <a:off x="160265" y="2006961"/>
            <a:ext cx="6354835" cy="964839"/>
          </a:xfrm>
          <a:prstGeom prst="rect">
            <a:avLst/>
          </a:prstGeom>
        </p:spPr>
      </p:pic>
    </p:spTree>
    <p:extLst>
      <p:ext uri="{BB962C8B-B14F-4D97-AF65-F5344CB8AC3E}">
        <p14:creationId xmlns:p14="http://schemas.microsoft.com/office/powerpoint/2010/main" val="170775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C091B-ACC0-3754-8B5C-2C895869F8C5}"/>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A8A88497-A812-7F45-6C0E-17B4CE6266F2}"/>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BE68FA61-3942-237A-008D-311080D7D8DF}"/>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AA5CD1-DD37-995B-00E4-BB8DB3F3C8F3}"/>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7EABBB-327B-B87D-E930-A6822DA28275}"/>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DBE8E8-65E1-21D5-C577-1F8414C94FD8}"/>
              </a:ext>
            </a:extLst>
          </p:cNvPr>
          <p:cNvSpPr/>
          <p:nvPr/>
        </p:nvSpPr>
        <p:spPr>
          <a:xfrm>
            <a:off x="381001" y="1676400"/>
            <a:ext cx="5943599" cy="662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Realizari</a:t>
            </a:r>
            <a:r>
              <a:rPr lang="en-US" b="1" dirty="0">
                <a:solidFill>
                  <a:schemeClr val="tx1"/>
                </a:solidFill>
              </a:rPr>
              <a:t> CMA 2023</a:t>
            </a:r>
          </a:p>
          <a:p>
            <a:endParaRPr lang="en-US" i="1" dirty="0">
              <a:solidFill>
                <a:schemeClr val="tx1"/>
              </a:solidFill>
            </a:endParaRPr>
          </a:p>
          <a:p>
            <a:r>
              <a:rPr lang="en-US" b="1" dirty="0">
                <a:solidFill>
                  <a:schemeClr val="tx1"/>
                </a:solidFill>
              </a:rPr>
              <a:t>4. CMA la </a:t>
            </a:r>
            <a:r>
              <a:rPr lang="en-US" b="1" dirty="0" err="1">
                <a:solidFill>
                  <a:schemeClr val="tx1"/>
                </a:solidFill>
              </a:rPr>
              <a:t>Festivalul</a:t>
            </a:r>
            <a:r>
              <a:rPr lang="en-US" b="1" dirty="0">
                <a:solidFill>
                  <a:schemeClr val="tx1"/>
                </a:solidFill>
              </a:rPr>
              <a:t> </a:t>
            </a:r>
            <a:r>
              <a:rPr lang="en-US" b="1" dirty="0" err="1">
                <a:solidFill>
                  <a:schemeClr val="tx1"/>
                </a:solidFill>
              </a:rPr>
              <a:t>Romanesc</a:t>
            </a:r>
            <a:r>
              <a:rPr lang="en-US" b="1" dirty="0">
                <a:solidFill>
                  <a:schemeClr val="tx1"/>
                </a:solidFill>
              </a:rPr>
              <a:t> 11/17/2023</a:t>
            </a:r>
          </a:p>
          <a:p>
            <a:endParaRPr lang="en-US" dirty="0">
              <a:solidFill>
                <a:schemeClr val="tx1"/>
              </a:solidFill>
            </a:endParaRPr>
          </a:p>
          <a:p>
            <a:r>
              <a:rPr lang="en-US" b="1" dirty="0">
                <a:solidFill>
                  <a:schemeClr val="tx1"/>
                </a:solidFill>
              </a:rPr>
              <a:t>5. CMA </a:t>
            </a:r>
            <a:r>
              <a:rPr lang="en-US" b="1" dirty="0" err="1">
                <a:solidFill>
                  <a:schemeClr val="tx1"/>
                </a:solidFill>
              </a:rPr>
              <a:t>sustine</a:t>
            </a:r>
            <a:r>
              <a:rPr lang="en-US" b="1" dirty="0">
                <a:solidFill>
                  <a:schemeClr val="tx1"/>
                </a:solidFill>
              </a:rPr>
              <a:t> </a:t>
            </a:r>
            <a:r>
              <a:rPr lang="en-US" b="1" dirty="0" err="1">
                <a:solidFill>
                  <a:schemeClr val="tx1"/>
                </a:solidFill>
              </a:rPr>
              <a:t>ciclismul</a:t>
            </a:r>
            <a:r>
              <a:rPr lang="en-US" b="1" dirty="0">
                <a:solidFill>
                  <a:schemeClr val="tx1"/>
                </a:solidFill>
              </a:rPr>
              <a:t> in Moldova – 900$</a:t>
            </a:r>
            <a:endParaRPr lang="en-US" dirty="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dirty="0">
              <a:solidFill>
                <a:schemeClr val="tx1"/>
              </a:solidFill>
            </a:endParaRPr>
          </a:p>
        </p:txBody>
      </p:sp>
      <p:pic>
        <p:nvPicPr>
          <p:cNvPr id="4" name="Picture 3">
            <a:extLst>
              <a:ext uri="{FF2B5EF4-FFF2-40B4-BE49-F238E27FC236}">
                <a16:creationId xmlns:a16="http://schemas.microsoft.com/office/drawing/2014/main" id="{D93D64F6-028B-BDBF-A954-6BB9F001D87C}"/>
              </a:ext>
            </a:extLst>
          </p:cNvPr>
          <p:cNvPicPr>
            <a:picLocks noChangeAspect="1"/>
          </p:cNvPicPr>
          <p:nvPr/>
        </p:nvPicPr>
        <p:blipFill>
          <a:blip r:embed="rId4"/>
          <a:stretch>
            <a:fillRect/>
          </a:stretch>
        </p:blipFill>
        <p:spPr>
          <a:xfrm>
            <a:off x="195209" y="4343400"/>
            <a:ext cx="6315182" cy="3599358"/>
          </a:xfrm>
          <a:prstGeom prst="rect">
            <a:avLst/>
          </a:prstGeom>
        </p:spPr>
      </p:pic>
    </p:spTree>
    <p:extLst>
      <p:ext uri="{BB962C8B-B14F-4D97-AF65-F5344CB8AC3E}">
        <p14:creationId xmlns:p14="http://schemas.microsoft.com/office/powerpoint/2010/main" val="202166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33CB4-4BFF-EBF2-1DF8-9456C1E84F8F}"/>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013C403A-1EC3-1EF1-B140-58C923C768DD}"/>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26719703-5169-3E70-4A2A-4AC90C5AFBC5}"/>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2ABF45-3DD5-C560-0856-02C421EA2F3C}"/>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6951B1-4890-3FDA-3B0F-938B67D16037}"/>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2A24A8-BFD1-8224-0DFB-EF83E455E4C3}"/>
              </a:ext>
            </a:extLst>
          </p:cNvPr>
          <p:cNvSpPr/>
          <p:nvPr/>
        </p:nvSpPr>
        <p:spPr>
          <a:xfrm>
            <a:off x="330794" y="1548063"/>
            <a:ext cx="5943599"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Realizari</a:t>
            </a:r>
            <a:r>
              <a:rPr lang="en-US" b="1" dirty="0">
                <a:solidFill>
                  <a:schemeClr val="tx1"/>
                </a:solidFill>
              </a:rPr>
              <a:t> CMA 2023</a:t>
            </a:r>
          </a:p>
          <a:p>
            <a:endParaRPr lang="en-US" b="1" dirty="0">
              <a:solidFill>
                <a:schemeClr val="tx1"/>
              </a:solidFill>
            </a:endParaRPr>
          </a:p>
          <a:p>
            <a:r>
              <a:rPr lang="en-US" sz="1400" b="1" dirty="0">
                <a:solidFill>
                  <a:schemeClr val="tx1"/>
                </a:solidFill>
              </a:rPr>
              <a:t>6. Suma </a:t>
            </a:r>
            <a:r>
              <a:rPr lang="en-US" sz="1400" b="1" dirty="0" err="1">
                <a:solidFill>
                  <a:schemeClr val="tx1"/>
                </a:solidFill>
              </a:rPr>
              <a:t>totala</a:t>
            </a:r>
            <a:r>
              <a:rPr lang="en-US" sz="1400" b="1" dirty="0">
                <a:solidFill>
                  <a:schemeClr val="tx1"/>
                </a:solidFill>
              </a:rPr>
              <a:t> </a:t>
            </a:r>
            <a:r>
              <a:rPr lang="en-US" sz="1400" b="1" dirty="0" err="1">
                <a:solidFill>
                  <a:schemeClr val="tx1"/>
                </a:solidFill>
              </a:rPr>
              <a:t>colectata</a:t>
            </a:r>
            <a:r>
              <a:rPr lang="en-US" sz="1400" b="1" dirty="0">
                <a:solidFill>
                  <a:schemeClr val="tx1"/>
                </a:solidFill>
              </a:rPr>
              <a:t> pe GoFundMe a </a:t>
            </a:r>
            <a:r>
              <a:rPr lang="en-US" sz="1400" b="1" dirty="0" err="1">
                <a:solidFill>
                  <a:schemeClr val="tx1"/>
                </a:solidFill>
              </a:rPr>
              <a:t>fost</a:t>
            </a:r>
            <a:r>
              <a:rPr lang="en-US" sz="1400" b="1" dirty="0">
                <a:solidFill>
                  <a:schemeClr val="tx1"/>
                </a:solidFill>
              </a:rPr>
              <a:t> 4060$. </a:t>
            </a:r>
            <a:r>
              <a:rPr lang="en-US" sz="1400" b="1" dirty="0" err="1">
                <a:solidFill>
                  <a:schemeClr val="tx1"/>
                </a:solidFill>
              </a:rPr>
              <a:t>După</a:t>
            </a:r>
            <a:r>
              <a:rPr lang="en-US" sz="1400" b="1" dirty="0">
                <a:solidFill>
                  <a:schemeClr val="tx1"/>
                </a:solidFill>
              </a:rPr>
              <a:t> </a:t>
            </a:r>
            <a:r>
              <a:rPr lang="en-US" sz="1400" b="1" dirty="0" err="1">
                <a:solidFill>
                  <a:schemeClr val="tx1"/>
                </a:solidFill>
              </a:rPr>
              <a:t>taxele</a:t>
            </a:r>
            <a:r>
              <a:rPr lang="en-US" sz="1400" b="1" dirty="0">
                <a:solidFill>
                  <a:schemeClr val="tx1"/>
                </a:solidFill>
              </a:rPr>
              <a:t> de transfer, pe 26 </a:t>
            </a:r>
            <a:r>
              <a:rPr lang="en-US" sz="1400" b="1" dirty="0" err="1">
                <a:solidFill>
                  <a:schemeClr val="tx1"/>
                </a:solidFill>
              </a:rPr>
              <a:t>Iulie</a:t>
            </a:r>
            <a:r>
              <a:rPr lang="en-US" sz="1400" b="1" dirty="0">
                <a:solidFill>
                  <a:schemeClr val="tx1"/>
                </a:solidFill>
              </a:rPr>
              <a:t>, 2023 au </a:t>
            </a:r>
            <a:r>
              <a:rPr lang="en-US" sz="1400" b="1" dirty="0" err="1">
                <a:solidFill>
                  <a:schemeClr val="tx1"/>
                </a:solidFill>
              </a:rPr>
              <a:t>fost</a:t>
            </a:r>
            <a:r>
              <a:rPr lang="en-US" sz="1400" b="1" dirty="0">
                <a:solidFill>
                  <a:schemeClr val="tx1"/>
                </a:solidFill>
              </a:rPr>
              <a:t> </a:t>
            </a:r>
            <a:r>
              <a:rPr lang="en-US" sz="1400" b="1" dirty="0" err="1">
                <a:solidFill>
                  <a:schemeClr val="tx1"/>
                </a:solidFill>
              </a:rPr>
              <a:t>transferați</a:t>
            </a:r>
            <a:r>
              <a:rPr lang="en-US" sz="1400" b="1" dirty="0">
                <a:solidFill>
                  <a:schemeClr val="tx1"/>
                </a:solidFill>
              </a:rPr>
              <a:t> 3900$ </a:t>
            </a:r>
            <a:r>
              <a:rPr lang="en-US" dirty="0">
                <a:solidFill>
                  <a:schemeClr val="tx1"/>
                </a:solidFill>
              </a:rPr>
              <a:t>in Moldova</a:t>
            </a:r>
          </a:p>
        </p:txBody>
      </p:sp>
      <p:pic>
        <p:nvPicPr>
          <p:cNvPr id="9" name="Picture 8">
            <a:extLst>
              <a:ext uri="{FF2B5EF4-FFF2-40B4-BE49-F238E27FC236}">
                <a16:creationId xmlns:a16="http://schemas.microsoft.com/office/drawing/2014/main" id="{68D8BCE6-970B-EFB5-E47D-77826160A26C}"/>
              </a:ext>
            </a:extLst>
          </p:cNvPr>
          <p:cNvPicPr>
            <a:picLocks noChangeAspect="1"/>
          </p:cNvPicPr>
          <p:nvPr/>
        </p:nvPicPr>
        <p:blipFill>
          <a:blip r:embed="rId4"/>
          <a:stretch>
            <a:fillRect/>
          </a:stretch>
        </p:blipFill>
        <p:spPr>
          <a:xfrm>
            <a:off x="178394" y="3605463"/>
            <a:ext cx="5941519" cy="4602265"/>
          </a:xfrm>
          <a:prstGeom prst="rect">
            <a:avLst/>
          </a:prstGeom>
        </p:spPr>
      </p:pic>
    </p:spTree>
    <p:extLst>
      <p:ext uri="{BB962C8B-B14F-4D97-AF65-F5344CB8AC3E}">
        <p14:creationId xmlns:p14="http://schemas.microsoft.com/office/powerpoint/2010/main" val="320820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76400"/>
            <a:ext cx="4953000" cy="533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Obiective</a:t>
            </a:r>
            <a:r>
              <a:rPr lang="en-US" b="1" dirty="0">
                <a:solidFill>
                  <a:schemeClr val="tx1"/>
                </a:solidFill>
              </a:rPr>
              <a:t> CMA 2024</a:t>
            </a:r>
          </a:p>
          <a:p>
            <a:pPr marL="342900" indent="-342900">
              <a:buFont typeface="+mj-lt"/>
              <a:buAutoNum type="arabicPeriod"/>
            </a:pPr>
            <a:endParaRPr lang="en-US" b="1" dirty="0">
              <a:solidFill>
                <a:schemeClr val="tx1"/>
              </a:solidFill>
            </a:endParaRPr>
          </a:p>
          <a:p>
            <a:pPr marL="342900" indent="-342900">
              <a:buFont typeface="+mj-lt"/>
              <a:buAutoNum type="arabicPeriod"/>
            </a:pPr>
            <a:r>
              <a:rPr lang="en-US" b="1" dirty="0" err="1">
                <a:solidFill>
                  <a:srgbClr val="FF0000"/>
                </a:solidFill>
              </a:rPr>
              <a:t>Ziua</a:t>
            </a:r>
            <a:r>
              <a:rPr lang="en-US" b="1" dirty="0">
                <a:solidFill>
                  <a:srgbClr val="FF0000"/>
                </a:solidFill>
              </a:rPr>
              <a:t> CMA – 10 Ani de </a:t>
            </a:r>
            <a:r>
              <a:rPr lang="en-US" b="1" dirty="0" err="1">
                <a:solidFill>
                  <a:srgbClr val="FF0000"/>
                </a:solidFill>
              </a:rPr>
              <a:t>activitate</a:t>
            </a:r>
            <a:r>
              <a:rPr lang="en-US" b="1" dirty="0">
                <a:solidFill>
                  <a:srgbClr val="FF0000"/>
                </a:solidFill>
              </a:rPr>
              <a:t> </a:t>
            </a:r>
          </a:p>
          <a:p>
            <a:pPr marL="342900" indent="-342900">
              <a:buFont typeface="+mj-lt"/>
              <a:buAutoNum type="arabicPeriod"/>
            </a:pPr>
            <a:r>
              <a:rPr lang="en-US" dirty="0" err="1">
                <a:solidFill>
                  <a:schemeClr val="tx1"/>
                </a:solidFill>
              </a:rPr>
              <a:t>Acasa</a:t>
            </a:r>
            <a:r>
              <a:rPr lang="en-US" dirty="0">
                <a:solidFill>
                  <a:schemeClr val="tx1"/>
                </a:solidFill>
              </a:rPr>
              <a:t> la Mos </a:t>
            </a:r>
            <a:r>
              <a:rPr lang="en-US" dirty="0" err="1">
                <a:solidFill>
                  <a:schemeClr val="tx1"/>
                </a:solidFill>
              </a:rPr>
              <a:t>Craciun</a:t>
            </a:r>
            <a:r>
              <a:rPr lang="en-US" dirty="0">
                <a:solidFill>
                  <a:schemeClr val="tx1"/>
                </a:solidFill>
              </a:rPr>
              <a:t> 2024</a:t>
            </a:r>
          </a:p>
          <a:p>
            <a:pPr marL="342900" indent="-342900">
              <a:buFont typeface="+mj-lt"/>
              <a:buAutoNum type="arabicPeriod"/>
            </a:pPr>
            <a:r>
              <a:rPr lang="en-US" dirty="0">
                <a:solidFill>
                  <a:schemeClr val="tx1"/>
                </a:solidFill>
              </a:rPr>
              <a:t>Care for Moldova 2024</a:t>
            </a:r>
          </a:p>
          <a:p>
            <a:pPr marL="342900" indent="-342900">
              <a:buFont typeface="+mj-lt"/>
              <a:buAutoNum type="arabicPeriod"/>
            </a:pPr>
            <a:r>
              <a:rPr lang="en-US" b="1" dirty="0" err="1">
                <a:solidFill>
                  <a:srgbClr val="FF0000"/>
                </a:solidFill>
              </a:rPr>
              <a:t>Cartea</a:t>
            </a:r>
            <a:r>
              <a:rPr lang="en-US" b="1" dirty="0">
                <a:solidFill>
                  <a:srgbClr val="FF0000"/>
                </a:solidFill>
              </a:rPr>
              <a:t>:</a:t>
            </a:r>
          </a:p>
          <a:p>
            <a:r>
              <a:rPr lang="en-US" dirty="0">
                <a:solidFill>
                  <a:schemeClr val="tx1"/>
                </a:solidFill>
              </a:rPr>
              <a:t>       </a:t>
            </a:r>
            <a:r>
              <a:rPr lang="en-US" dirty="0" err="1">
                <a:solidFill>
                  <a:schemeClr val="tx1"/>
                </a:solidFill>
              </a:rPr>
              <a:t>Comunitatea</a:t>
            </a:r>
            <a:r>
              <a:rPr lang="en-US" dirty="0">
                <a:solidFill>
                  <a:schemeClr val="tx1"/>
                </a:solidFill>
              </a:rPr>
              <a:t> </a:t>
            </a:r>
            <a:r>
              <a:rPr lang="en-US" dirty="0" err="1">
                <a:solidFill>
                  <a:schemeClr val="tx1"/>
                </a:solidFill>
              </a:rPr>
              <a:t>Moldovenilor</a:t>
            </a:r>
            <a:r>
              <a:rPr lang="en-US" dirty="0">
                <a:solidFill>
                  <a:schemeClr val="tx1"/>
                </a:solidFill>
              </a:rPr>
              <a:t> din Arizona (CMA)</a:t>
            </a:r>
          </a:p>
          <a:p>
            <a:r>
              <a:rPr lang="en-US" dirty="0">
                <a:solidFill>
                  <a:schemeClr val="tx1"/>
                </a:solidFill>
              </a:rPr>
              <a:t>       10 Ani de </a:t>
            </a:r>
            <a:r>
              <a:rPr lang="en-US" dirty="0" err="1">
                <a:solidFill>
                  <a:schemeClr val="tx1"/>
                </a:solidFill>
              </a:rPr>
              <a:t>Activitate</a:t>
            </a:r>
            <a:r>
              <a:rPr lang="en-US" dirty="0">
                <a:solidFill>
                  <a:schemeClr val="tx1"/>
                </a:solidFill>
              </a:rPr>
              <a:t> </a:t>
            </a:r>
          </a:p>
          <a:p>
            <a:r>
              <a:rPr lang="en-US" dirty="0">
                <a:solidFill>
                  <a:schemeClr val="tx1"/>
                </a:solidFill>
              </a:rPr>
              <a:t>5. </a:t>
            </a:r>
            <a:r>
              <a:rPr lang="en-US" dirty="0" err="1">
                <a:solidFill>
                  <a:schemeClr val="tx1"/>
                </a:solidFill>
              </a:rPr>
              <a:t>Cont</a:t>
            </a:r>
            <a:r>
              <a:rPr lang="en-US" dirty="0">
                <a:solidFill>
                  <a:schemeClr val="tx1"/>
                </a:solidFill>
              </a:rPr>
              <a:t> </a:t>
            </a:r>
            <a:r>
              <a:rPr lang="en-US" dirty="0" err="1">
                <a:solidFill>
                  <a:schemeClr val="tx1"/>
                </a:solidFill>
              </a:rPr>
              <a:t>bancar</a:t>
            </a:r>
            <a:r>
              <a:rPr lang="en-US" dirty="0">
                <a:solidFill>
                  <a:schemeClr val="tx1"/>
                </a:solidFill>
              </a:rPr>
              <a:t> CMA (la </a:t>
            </a:r>
            <a:r>
              <a:rPr lang="en-US" dirty="0" err="1">
                <a:solidFill>
                  <a:schemeClr val="tx1"/>
                </a:solidFill>
              </a:rPr>
              <a:t>alta</a:t>
            </a:r>
            <a:r>
              <a:rPr lang="en-US" dirty="0">
                <a:solidFill>
                  <a:schemeClr val="tx1"/>
                </a:solidFill>
              </a:rPr>
              <a:t> banca, </a:t>
            </a:r>
            <a:r>
              <a:rPr lang="en-US" dirty="0" err="1">
                <a:solidFill>
                  <a:schemeClr val="tx1"/>
                </a:solidFill>
              </a:rPr>
              <a:t>propuneri</a:t>
            </a:r>
            <a:r>
              <a:rPr lang="en-US" dirty="0">
                <a:solidFill>
                  <a:schemeClr val="tx1"/>
                </a:solidFill>
              </a:rPr>
              <a:t>)</a:t>
            </a: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a:solidFill>
                <a:schemeClr val="tx1"/>
              </a:solidFill>
            </a:endParaRPr>
          </a:p>
          <a:p>
            <a:endParaRPr lang="en-US" dirty="0">
              <a:solidFill>
                <a:schemeClr val="tx1"/>
              </a:solidFill>
            </a:endParaRPr>
          </a:p>
          <a:p>
            <a:endParaRPr lang="en-US" dirty="0">
              <a:solidFill>
                <a:schemeClr val="tx1"/>
              </a:solidFill>
            </a:endParaRPr>
          </a:p>
          <a:p>
            <a:pPr marL="285750" lvl="0" indent="-285750">
              <a:buFontTx/>
              <a:buChar char="-"/>
            </a:pPr>
            <a:endParaRPr lang="en-US" dirty="0">
              <a:solidFill>
                <a:schemeClr val="tx1"/>
              </a:solidFill>
            </a:endParaRPr>
          </a:p>
        </p:txBody>
      </p:sp>
      <p:sp>
        <p:nvSpPr>
          <p:cNvPr id="2" name="TextBox 1">
            <a:extLst>
              <a:ext uri="{FF2B5EF4-FFF2-40B4-BE49-F238E27FC236}">
                <a16:creationId xmlns:a16="http://schemas.microsoft.com/office/drawing/2014/main" id="{AF75D2C8-9337-6E53-C9A5-67E6DD75D3A9}"/>
              </a:ext>
            </a:extLst>
          </p:cNvPr>
          <p:cNvSpPr txBox="1"/>
          <p:nvPr/>
        </p:nvSpPr>
        <p:spPr>
          <a:xfrm>
            <a:off x="2133600" y="8305800"/>
            <a:ext cx="1905000" cy="369332"/>
          </a:xfrm>
          <a:prstGeom prst="rect">
            <a:avLst/>
          </a:prstGeom>
          <a:noFill/>
        </p:spPr>
        <p:txBody>
          <a:bodyPr wrap="square">
            <a:spAutoFit/>
          </a:bodyPr>
          <a:lstStyle/>
          <a:p>
            <a:r>
              <a:rPr lang="en-US" sz="1800" i="1" dirty="0">
                <a:latin typeface="Arial" pitchFamily="34" charset="0"/>
                <a:cs typeface="Arial" pitchFamily="34" charset="0"/>
              </a:rPr>
              <a:t>10 </a:t>
            </a:r>
            <a:r>
              <a:rPr lang="en-US" sz="1800" i="1" dirty="0" err="1">
                <a:latin typeface="Arial" pitchFamily="34" charset="0"/>
                <a:cs typeface="Arial" pitchFamily="34" charset="0"/>
              </a:rPr>
              <a:t>Martie</a:t>
            </a:r>
            <a:r>
              <a:rPr lang="en-US" sz="1800" i="1" dirty="0">
                <a:latin typeface="Arial" pitchFamily="34" charset="0"/>
                <a:cs typeface="Arial" pitchFamily="34" charset="0"/>
              </a:rPr>
              <a:t>, 2024</a:t>
            </a:r>
            <a:endParaRPr lang="en-US" i="1" dirty="0"/>
          </a:p>
        </p:txBody>
      </p:sp>
    </p:spTree>
    <p:extLst>
      <p:ext uri="{BB962C8B-B14F-4D97-AF65-F5344CB8AC3E}">
        <p14:creationId xmlns:p14="http://schemas.microsoft.com/office/powerpoint/2010/main" val="208911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13EEDB0-98A3-3EA3-611A-30ED9B5E9FA5}"/>
              </a:ext>
            </a:extLst>
          </p:cNvPr>
          <p:cNvSpPr txBox="1"/>
          <p:nvPr/>
        </p:nvSpPr>
        <p:spPr>
          <a:xfrm>
            <a:off x="685800" y="2438400"/>
            <a:ext cx="5143500" cy="6079998"/>
          </a:xfrm>
          <a:prstGeom prst="rect">
            <a:avLst/>
          </a:prstGeom>
          <a:noFill/>
        </p:spPr>
        <p:txBody>
          <a:bodyPr wrap="square">
            <a:spAutoFit/>
          </a:bodyPr>
          <a:lstStyle/>
          <a:p>
            <a:pPr marL="457200" marR="0">
              <a:lnSpc>
                <a:spcPct val="107000"/>
              </a:lnSpc>
              <a:spcBef>
                <a:spcPts val="0"/>
              </a:spcBef>
              <a:spcAft>
                <a:spcPts val="0"/>
              </a:spcAft>
            </a:pPr>
            <a:r>
              <a:rPr lang="en-US" sz="2000" kern="100" dirty="0" err="1">
                <a:effectLst/>
                <a:latin typeface="Mistral" panose="03090702030407020403" pitchFamily="66" charset="0"/>
                <a:ea typeface="Calibri" panose="020F0502020204030204" pitchFamily="34" charset="0"/>
                <a:cs typeface="Times New Roman" panose="02020603050405020304" pitchFamily="18" charset="0"/>
              </a:rPr>
              <a:t>Cuvînt</a:t>
            </a:r>
            <a:r>
              <a:rPr lang="en-US" sz="2000" kern="100" dirty="0">
                <a:effectLst/>
                <a:latin typeface="Mistral" panose="03090702030407020403" pitchFamily="66" charset="0"/>
                <a:ea typeface="Calibri" panose="020F0502020204030204" pitchFamily="34" charset="0"/>
                <a:cs typeface="Times New Roman" panose="02020603050405020304" pitchFamily="18" charset="0"/>
              </a:rPr>
              <a:t> de </a:t>
            </a:r>
            <a:r>
              <a:rPr lang="en-US" sz="2000" kern="100" dirty="0" err="1">
                <a:effectLst/>
                <a:latin typeface="Mistral" panose="03090702030407020403" pitchFamily="66" charset="0"/>
                <a:ea typeface="Calibri" panose="020F0502020204030204" pitchFamily="34" charset="0"/>
                <a:cs typeface="Times New Roman" panose="02020603050405020304" pitchFamily="18" charset="0"/>
              </a:rPr>
              <a:t>salut</a:t>
            </a:r>
            <a:r>
              <a:rPr lang="en-US" sz="2000" kern="100" dirty="0">
                <a:effectLst/>
                <a:latin typeface="Mistral" panose="03090702030407020403" pitchFamily="66"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Inceputul</a:t>
            </a:r>
            <a:r>
              <a:rPr lang="en-US" sz="1800" kern="100" dirty="0">
                <a:effectLst/>
                <a:latin typeface="Calibri" panose="020F0502020204030204" pitchFamily="34" charset="0"/>
                <a:ea typeface="Calibri" panose="020F0502020204030204" pitchFamily="34" charset="0"/>
                <a:cs typeface="Calibri" panose="020F0502020204030204" pitchFamily="34" charset="0"/>
              </a:rPr>
              <a:t> – 7 Mai 2014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Consiliul</a:t>
            </a:r>
            <a:r>
              <a:rPr lang="en-US" sz="1800" kern="100" dirty="0">
                <a:effectLst/>
                <a:latin typeface="Calibri" panose="020F0502020204030204" pitchFamily="34" charset="0"/>
                <a:ea typeface="Calibri" panose="020F0502020204030204" pitchFamily="34" charset="0"/>
                <a:cs typeface="Calibri" panose="020F0502020204030204" pitchFamily="34" charset="0"/>
              </a:rPr>
              <a:t> Director CMA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Istoria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celor</a:t>
            </a:r>
            <a:r>
              <a:rPr lang="en-US" sz="1800" kern="100" dirty="0">
                <a:effectLst/>
                <a:latin typeface="Calibri" panose="020F0502020204030204" pitchFamily="34" charset="0"/>
                <a:ea typeface="Calibri" panose="020F0502020204030204" pitchFamily="34" charset="0"/>
                <a:cs typeface="Calibri" panose="020F0502020204030204" pitchFamily="34" charset="0"/>
              </a:rPr>
              <a:t> 10 ani de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evenimente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Proiecte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umanitare</a:t>
            </a:r>
            <a:r>
              <a:rPr lang="en-US" sz="1800" kern="100" dirty="0">
                <a:effectLst/>
                <a:latin typeface="Calibri" panose="020F0502020204030204" pitchFamily="34" charset="0"/>
                <a:ea typeface="Calibri" panose="020F0502020204030204" pitchFamily="34" charset="0"/>
                <a:cs typeface="Calibri" panose="020F0502020204030204" pitchFamily="34" charset="0"/>
              </a:rPr>
              <a:t> CMA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Ortodoxia</a:t>
            </a:r>
            <a:r>
              <a:rPr lang="en-US" sz="1800" kern="100" dirty="0">
                <a:effectLst/>
                <a:latin typeface="Calibri" panose="020F0502020204030204" pitchFamily="34" charset="0"/>
                <a:ea typeface="Calibri" panose="020F0502020204030204" pitchFamily="34" charset="0"/>
                <a:cs typeface="Calibri" panose="020F0502020204030204" pitchFamily="34" charset="0"/>
              </a:rPr>
              <a:t> –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parintele</a:t>
            </a:r>
            <a:r>
              <a:rPr lang="en-US" sz="1800" kern="100" dirty="0">
                <a:effectLst/>
                <a:latin typeface="Calibri" panose="020F0502020204030204" pitchFamily="34" charset="0"/>
                <a:ea typeface="Calibri" panose="020F0502020204030204" pitchFamily="34" charset="0"/>
                <a:cs typeface="Calibri" panose="020F0502020204030204" pitchFamily="34" charset="0"/>
              </a:rPr>
              <a:t> Adrian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Grigoras</a:t>
            </a:r>
            <a:r>
              <a:rPr lang="en-US" sz="1800" kern="100" dirty="0">
                <a:effectLst/>
                <a:latin typeface="Calibri" panose="020F0502020204030204" pitchFamily="34" charset="0"/>
                <a:ea typeface="Calibri" panose="020F0502020204030204" pitchFamily="34" charset="0"/>
                <a:cs typeface="Calibri" panose="020F0502020204030204" pitchFamily="34" charset="0"/>
              </a:rPr>
              <a:t> &amp; Gheorghe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Libotean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Mincarea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moldoveneasca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Traditiile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moldovenesti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pastrate</a:t>
            </a:r>
            <a:r>
              <a:rPr lang="en-US" sz="1800" kern="100" dirty="0">
                <a:effectLst/>
                <a:latin typeface="Calibri" panose="020F0502020204030204" pitchFamily="34" charset="0"/>
                <a:ea typeface="Calibri" panose="020F0502020204030204" pitchFamily="34" charset="0"/>
                <a:cs typeface="Calibri" panose="020F0502020204030204" pitchFamily="34" charset="0"/>
              </a:rPr>
              <a:t> in Arizona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Dezbracatul</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Miresei</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Colacul</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Miresei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La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zeama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Botezul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Inchinarea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copilului</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Colacii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pentru</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cumatri</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Taina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cununiei</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Traditii</a:t>
            </a:r>
            <a:r>
              <a:rPr lang="en-US" sz="1800" kern="100" dirty="0">
                <a:effectLst/>
                <a:latin typeface="Calibri" panose="020F0502020204030204" pitchFamily="34" charset="0"/>
                <a:ea typeface="Calibri" panose="020F0502020204030204" pitchFamily="34" charset="0"/>
                <a:cs typeface="Calibri" panose="020F0502020204030204" pitchFamily="34" charset="0"/>
              </a:rPr>
              <a:t> de Paste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Sfaturi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pentru</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cei</a:t>
            </a:r>
            <a:r>
              <a:rPr lang="en-US" sz="1800" kern="100" dirty="0">
                <a:effectLst/>
                <a:latin typeface="Calibri" panose="020F0502020204030204" pitchFamily="34" charset="0"/>
                <a:ea typeface="Calibri" panose="020F0502020204030204" pitchFamily="34" charset="0"/>
                <a:cs typeface="Calibri" panose="020F0502020204030204" pitchFamily="34" charset="0"/>
              </a:rPr>
              <a:t> care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vor</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sa</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imigreze</a:t>
            </a:r>
            <a:r>
              <a:rPr lang="en-US" sz="1800" kern="100" dirty="0">
                <a:effectLst/>
                <a:latin typeface="Calibri" panose="020F0502020204030204" pitchFamily="34" charset="0"/>
                <a:ea typeface="Calibri" panose="020F0502020204030204" pitchFamily="34" charset="0"/>
                <a:cs typeface="Calibri" panose="020F0502020204030204" pitchFamily="34" charset="0"/>
              </a:rPr>
              <a:t> in SUA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err="1">
                <a:effectLst/>
                <a:latin typeface="Calibri" panose="020F0502020204030204" pitchFamily="34" charset="0"/>
                <a:ea typeface="Calibri" panose="020F0502020204030204" pitchFamily="34" charset="0"/>
                <a:cs typeface="Calibri" panose="020F0502020204030204" pitchFamily="34" charset="0"/>
              </a:rPr>
              <a:t>Afaceri</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intemeiate</a:t>
            </a:r>
            <a:r>
              <a:rPr lang="en-US" sz="1800" kern="100" dirty="0">
                <a:effectLst/>
                <a:latin typeface="Calibri" panose="020F0502020204030204" pitchFamily="34" charset="0"/>
                <a:ea typeface="Calibri" panose="020F0502020204030204" pitchFamily="34" charset="0"/>
                <a:cs typeface="Calibri" panose="020F0502020204030204" pitchFamily="34" charset="0"/>
              </a:rPr>
              <a:t> de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moldoveni</a:t>
            </a:r>
            <a:r>
              <a:rPr lang="en-US" sz="1800" kern="100" dirty="0">
                <a:effectLst/>
                <a:latin typeface="Calibri" panose="020F0502020204030204" pitchFamily="34" charset="0"/>
                <a:ea typeface="Calibri" panose="020F0502020204030204" pitchFamily="34" charset="0"/>
                <a:cs typeface="Calibri" panose="020F0502020204030204" pitchFamily="34" charset="0"/>
              </a:rPr>
              <a:t> in Arizona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kern="100" dirty="0" err="1">
                <a:effectLst/>
                <a:latin typeface="Mistral" panose="03090702030407020403" pitchFamily="66" charset="0"/>
                <a:ea typeface="Calibri" panose="020F0502020204030204" pitchFamily="34" charset="0"/>
                <a:cs typeface="Times New Roman" panose="02020603050405020304" pitchFamily="18" charset="0"/>
              </a:rPr>
              <a:t>Cuvînt</a:t>
            </a:r>
            <a:r>
              <a:rPr lang="en-US" sz="2000" kern="100" dirty="0">
                <a:effectLst/>
                <a:latin typeface="Mistral" panose="03090702030407020403" pitchFamily="66" charset="0"/>
                <a:ea typeface="Calibri" panose="020F0502020204030204" pitchFamily="34" charset="0"/>
                <a:cs typeface="Times New Roman" panose="02020603050405020304" pitchFamily="18" charset="0"/>
              </a:rPr>
              <a:t> de </a:t>
            </a:r>
            <a:r>
              <a:rPr lang="en-US" sz="2000" kern="100" dirty="0" err="1">
                <a:effectLst/>
                <a:latin typeface="Mistral" panose="03090702030407020403" pitchFamily="66" charset="0"/>
                <a:ea typeface="Calibri" panose="020F0502020204030204" pitchFamily="34" charset="0"/>
                <a:cs typeface="Times New Roman" panose="02020603050405020304" pitchFamily="18" charset="0"/>
              </a:rPr>
              <a:t>incheiere</a:t>
            </a:r>
            <a:r>
              <a:rPr lang="en-US" sz="2000" kern="100" dirty="0">
                <a:effectLst/>
                <a:latin typeface="Mistral" panose="03090702030407020403" pitchFamily="66"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C4B568A-05F8-BDB2-D8A4-8C425F76D77F}"/>
              </a:ext>
            </a:extLst>
          </p:cNvPr>
          <p:cNvSpPr txBox="1"/>
          <p:nvPr/>
        </p:nvSpPr>
        <p:spPr>
          <a:xfrm>
            <a:off x="857250" y="1862435"/>
            <a:ext cx="5143500" cy="369332"/>
          </a:xfrm>
          <a:prstGeom prst="rect">
            <a:avLst/>
          </a:prstGeom>
          <a:noFill/>
        </p:spPr>
        <p:txBody>
          <a:bodyPr wrap="square">
            <a:spAutoFit/>
          </a:bodyPr>
          <a:lstStyle/>
          <a:p>
            <a:pPr marL="342900" indent="-342900">
              <a:buFont typeface="+mj-lt"/>
              <a:buAutoNum type="arabicPeriod"/>
            </a:pPr>
            <a:r>
              <a:rPr lang="en-US" b="1" dirty="0" err="1">
                <a:solidFill>
                  <a:srgbClr val="FF0000"/>
                </a:solidFill>
              </a:rPr>
              <a:t>Cartea</a:t>
            </a:r>
            <a:r>
              <a:rPr lang="en-US" b="1" dirty="0">
                <a:solidFill>
                  <a:srgbClr val="FF0000"/>
                </a:solidFill>
              </a:rPr>
              <a:t> CMA </a:t>
            </a:r>
          </a:p>
        </p:txBody>
      </p:sp>
    </p:spTree>
    <p:extLst>
      <p:ext uri="{BB962C8B-B14F-4D97-AF65-F5344CB8AC3E}">
        <p14:creationId xmlns:p14="http://schemas.microsoft.com/office/powerpoint/2010/main" val="19384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76400"/>
            <a:ext cx="4953000" cy="64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r>
              <a:rPr lang="en-US" b="1" dirty="0" err="1">
                <a:solidFill>
                  <a:schemeClr val="tx1"/>
                </a:solidFill>
              </a:rPr>
              <a:t>Buget</a:t>
            </a:r>
            <a:r>
              <a:rPr lang="en-US" b="1" dirty="0">
                <a:solidFill>
                  <a:schemeClr val="tx1"/>
                </a:solidFill>
              </a:rPr>
              <a:t> CMA:</a:t>
            </a:r>
          </a:p>
          <a:p>
            <a:endParaRPr lang="en-US" b="1" dirty="0">
              <a:solidFill>
                <a:schemeClr val="tx1"/>
              </a:solidFill>
            </a:endParaRPr>
          </a:p>
          <a:p>
            <a:r>
              <a:rPr lang="en-US" b="1" dirty="0" err="1">
                <a:solidFill>
                  <a:schemeClr val="tx1"/>
                </a:solidFill>
              </a:rPr>
              <a:t>Azi</a:t>
            </a:r>
            <a:r>
              <a:rPr lang="en-US" b="1" dirty="0">
                <a:solidFill>
                  <a:schemeClr val="tx1"/>
                </a:solidFill>
              </a:rPr>
              <a:t> 3/10/2024 in </a:t>
            </a:r>
            <a:r>
              <a:rPr lang="en-US" b="1" dirty="0" err="1">
                <a:solidFill>
                  <a:schemeClr val="tx1"/>
                </a:solidFill>
              </a:rPr>
              <a:t>contul</a:t>
            </a:r>
            <a:r>
              <a:rPr lang="en-US" b="1" dirty="0">
                <a:solidFill>
                  <a:schemeClr val="tx1"/>
                </a:solidFill>
              </a:rPr>
              <a:t> CMA – $3,914.96 </a:t>
            </a:r>
          </a:p>
          <a:p>
            <a:endParaRPr lang="en-US" dirty="0">
              <a:solidFill>
                <a:schemeClr val="tx1"/>
              </a:solidFill>
            </a:endParaRPr>
          </a:p>
          <a:p>
            <a:r>
              <a:rPr lang="en-US" b="1" i="1" dirty="0" err="1">
                <a:solidFill>
                  <a:schemeClr val="tx1"/>
                </a:solidFill>
              </a:rPr>
              <a:t>Donatii</a:t>
            </a:r>
            <a:r>
              <a:rPr lang="en-US" b="1" i="1" dirty="0">
                <a:solidFill>
                  <a:schemeClr val="tx1"/>
                </a:solidFill>
              </a:rPr>
              <a:t> CMA 2023:</a:t>
            </a:r>
          </a:p>
          <a:p>
            <a:endParaRPr lang="en-US" b="1" i="1" dirty="0">
              <a:solidFill>
                <a:schemeClr val="tx1"/>
              </a:solidFill>
            </a:endParaRPr>
          </a:p>
          <a:p>
            <a:r>
              <a:rPr lang="en-US" dirty="0" err="1">
                <a:solidFill>
                  <a:schemeClr val="tx1"/>
                </a:solidFill>
              </a:rPr>
              <a:t>Ziua</a:t>
            </a:r>
            <a:r>
              <a:rPr lang="en-US" dirty="0">
                <a:solidFill>
                  <a:schemeClr val="tx1"/>
                </a:solidFill>
              </a:rPr>
              <a:t> CMA  - $952  </a:t>
            </a:r>
            <a:r>
              <a:rPr lang="en-US" dirty="0" err="1">
                <a:solidFill>
                  <a:schemeClr val="tx1"/>
                </a:solidFill>
              </a:rPr>
              <a:t>comparativ</a:t>
            </a:r>
            <a:r>
              <a:rPr lang="en-US" dirty="0">
                <a:solidFill>
                  <a:schemeClr val="tx1"/>
                </a:solidFill>
              </a:rPr>
              <a:t> cu  $1639.25 (2022) </a:t>
            </a:r>
          </a:p>
          <a:p>
            <a:endParaRPr lang="en-US" dirty="0">
              <a:solidFill>
                <a:schemeClr val="tx1"/>
              </a:solidFill>
            </a:endParaRPr>
          </a:p>
          <a:p>
            <a:r>
              <a:rPr lang="en-US" dirty="0">
                <a:solidFill>
                  <a:schemeClr val="tx1"/>
                </a:solidFill>
              </a:rPr>
              <a:t>GoDaddy - $1400</a:t>
            </a:r>
          </a:p>
          <a:p>
            <a:endParaRPr lang="en-US" dirty="0">
              <a:solidFill>
                <a:schemeClr val="tx1"/>
              </a:solidFill>
            </a:endParaRPr>
          </a:p>
          <a:p>
            <a:r>
              <a:rPr lang="en-US" dirty="0">
                <a:solidFill>
                  <a:schemeClr val="tx1"/>
                </a:solidFill>
              </a:rPr>
              <a:t>GoDaddy  -$1400</a:t>
            </a:r>
          </a:p>
          <a:p>
            <a:r>
              <a:rPr lang="en-US" dirty="0">
                <a:solidFill>
                  <a:schemeClr val="tx1"/>
                </a:solidFill>
              </a:rPr>
              <a:t> </a:t>
            </a:r>
          </a:p>
          <a:p>
            <a:r>
              <a:rPr lang="en-US" sz="1400" b="1" i="1" dirty="0" err="1">
                <a:solidFill>
                  <a:schemeClr val="tx1"/>
                </a:solidFill>
              </a:rPr>
              <a:t>Vezi</a:t>
            </a:r>
            <a:r>
              <a:rPr lang="en-US" sz="1400" b="1" i="1" dirty="0">
                <a:solidFill>
                  <a:schemeClr val="tx1"/>
                </a:solidFill>
              </a:rPr>
              <a:t> </a:t>
            </a:r>
            <a:r>
              <a:rPr lang="en-US" sz="1400" b="1" i="1" dirty="0" err="1">
                <a:solidFill>
                  <a:schemeClr val="tx1"/>
                </a:solidFill>
              </a:rPr>
              <a:t>atasat</a:t>
            </a:r>
            <a:r>
              <a:rPr lang="en-US" sz="1400" b="1" i="1" dirty="0">
                <a:solidFill>
                  <a:schemeClr val="tx1"/>
                </a:solidFill>
              </a:rPr>
              <a:t> bank statements CMA 2023</a:t>
            </a:r>
          </a:p>
          <a:p>
            <a:endParaRPr lang="en-US" dirty="0">
              <a:solidFill>
                <a:schemeClr val="tx1"/>
              </a:solidFill>
            </a:endParaRPr>
          </a:p>
          <a:p>
            <a:pPr marL="285750" lvl="0" indent="-285750">
              <a:buFontTx/>
              <a:buChar char="-"/>
            </a:pPr>
            <a:endParaRPr lang="en-US" dirty="0">
              <a:solidFill>
                <a:schemeClr val="tx1"/>
              </a:solidFill>
            </a:endParaRPr>
          </a:p>
        </p:txBody>
      </p:sp>
      <p:sp>
        <p:nvSpPr>
          <p:cNvPr id="2" name="TextBox 1">
            <a:extLst>
              <a:ext uri="{FF2B5EF4-FFF2-40B4-BE49-F238E27FC236}">
                <a16:creationId xmlns:a16="http://schemas.microsoft.com/office/drawing/2014/main" id="{1004E541-F0B5-95AA-C577-67CB63642189}"/>
              </a:ext>
            </a:extLst>
          </p:cNvPr>
          <p:cNvSpPr txBox="1"/>
          <p:nvPr/>
        </p:nvSpPr>
        <p:spPr>
          <a:xfrm>
            <a:off x="2036917" y="8077200"/>
            <a:ext cx="1905000" cy="369332"/>
          </a:xfrm>
          <a:prstGeom prst="rect">
            <a:avLst/>
          </a:prstGeom>
          <a:noFill/>
        </p:spPr>
        <p:txBody>
          <a:bodyPr wrap="square">
            <a:spAutoFit/>
          </a:bodyPr>
          <a:lstStyle/>
          <a:p>
            <a:r>
              <a:rPr lang="en-US" i="1" dirty="0">
                <a:latin typeface="Arial" pitchFamily="34" charset="0"/>
                <a:cs typeface="Arial" pitchFamily="34" charset="0"/>
              </a:rPr>
              <a:t>5</a:t>
            </a:r>
            <a:r>
              <a:rPr lang="en-US" sz="1800" i="1" dirty="0">
                <a:latin typeface="Arial" pitchFamily="34" charset="0"/>
                <a:cs typeface="Arial" pitchFamily="34" charset="0"/>
              </a:rPr>
              <a:t> </a:t>
            </a:r>
            <a:r>
              <a:rPr lang="en-US" sz="1800" i="1" dirty="0" err="1">
                <a:latin typeface="Arial" pitchFamily="34" charset="0"/>
                <a:cs typeface="Arial" pitchFamily="34" charset="0"/>
              </a:rPr>
              <a:t>Martie</a:t>
            </a:r>
            <a:r>
              <a:rPr lang="en-US" sz="1800" i="1" dirty="0">
                <a:latin typeface="Arial" pitchFamily="34" charset="0"/>
                <a:cs typeface="Arial" pitchFamily="34" charset="0"/>
              </a:rPr>
              <a:t>, 2023</a:t>
            </a:r>
            <a:endParaRPr lang="en-US" i="1" dirty="0"/>
          </a:p>
        </p:txBody>
      </p:sp>
    </p:spTree>
    <p:extLst>
      <p:ext uri="{BB962C8B-B14F-4D97-AF65-F5344CB8AC3E}">
        <p14:creationId xmlns:p14="http://schemas.microsoft.com/office/powerpoint/2010/main" val="160339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2" cstate="print"/>
          <a:srcRect/>
          <a:stretch>
            <a:fillRect/>
          </a:stretch>
        </p:blipFill>
        <p:spPr bwMode="auto">
          <a:xfrm>
            <a:off x="4783496" y="304800"/>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76400"/>
            <a:ext cx="4953000" cy="64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ECHIPA CMA  </a:t>
            </a:r>
          </a:p>
          <a:p>
            <a:pPr algn="ctr"/>
            <a:endParaRPr lang="en-US" b="1" dirty="0">
              <a:solidFill>
                <a:schemeClr val="tx1"/>
              </a:solidFill>
            </a:endParaRPr>
          </a:p>
          <a:p>
            <a:r>
              <a:rPr lang="en-US" dirty="0">
                <a:solidFill>
                  <a:schemeClr val="tx1"/>
                </a:solidFill>
              </a:rPr>
              <a:t>Lozovanu Mariana – </a:t>
            </a:r>
            <a:r>
              <a:rPr lang="en-US" b="1" dirty="0" err="1">
                <a:solidFill>
                  <a:schemeClr val="tx1"/>
                </a:solidFill>
              </a:rPr>
              <a:t>Presedinte</a:t>
            </a:r>
            <a:r>
              <a:rPr lang="en-US" b="1" dirty="0">
                <a:solidFill>
                  <a:schemeClr val="tx1"/>
                </a:solidFill>
              </a:rPr>
              <a:t> CMA</a:t>
            </a:r>
          </a:p>
          <a:p>
            <a:r>
              <a:rPr lang="en-US" dirty="0" err="1">
                <a:solidFill>
                  <a:schemeClr val="tx1"/>
                </a:solidFill>
              </a:rPr>
              <a:t>Gheorghita</a:t>
            </a:r>
            <a:r>
              <a:rPr lang="en-US" dirty="0">
                <a:solidFill>
                  <a:schemeClr val="tx1"/>
                </a:solidFill>
              </a:rPr>
              <a:t> Eugen – </a:t>
            </a:r>
            <a:r>
              <a:rPr lang="en-US" b="1" dirty="0">
                <a:solidFill>
                  <a:schemeClr val="tx1"/>
                </a:solidFill>
              </a:rPr>
              <a:t>Vice </a:t>
            </a:r>
            <a:r>
              <a:rPr lang="en-US" b="1" dirty="0" err="1">
                <a:solidFill>
                  <a:schemeClr val="tx1"/>
                </a:solidFill>
              </a:rPr>
              <a:t>Presedinte</a:t>
            </a:r>
            <a:r>
              <a:rPr lang="en-US" b="1" dirty="0">
                <a:solidFill>
                  <a:schemeClr val="tx1"/>
                </a:solidFill>
              </a:rPr>
              <a:t> CMA</a:t>
            </a:r>
          </a:p>
          <a:p>
            <a:r>
              <a:rPr lang="en-US" dirty="0" err="1">
                <a:solidFill>
                  <a:schemeClr val="tx1"/>
                </a:solidFill>
              </a:rPr>
              <a:t>Anghel</a:t>
            </a:r>
            <a:r>
              <a:rPr lang="en-US" dirty="0">
                <a:solidFill>
                  <a:schemeClr val="tx1"/>
                </a:solidFill>
              </a:rPr>
              <a:t> Tatiana – </a:t>
            </a:r>
            <a:r>
              <a:rPr lang="en-US" b="1" dirty="0">
                <a:solidFill>
                  <a:schemeClr val="tx1"/>
                </a:solidFill>
              </a:rPr>
              <a:t>Director </a:t>
            </a:r>
            <a:r>
              <a:rPr lang="en-US" b="1" dirty="0" err="1">
                <a:solidFill>
                  <a:schemeClr val="tx1"/>
                </a:solidFill>
              </a:rPr>
              <a:t>Financiar</a:t>
            </a:r>
            <a:r>
              <a:rPr lang="en-US" b="1" dirty="0">
                <a:solidFill>
                  <a:schemeClr val="tx1"/>
                </a:solidFill>
              </a:rPr>
              <a:t> CMA</a:t>
            </a:r>
          </a:p>
          <a:p>
            <a:r>
              <a:rPr lang="en-US" dirty="0" err="1">
                <a:solidFill>
                  <a:schemeClr val="tx1"/>
                </a:solidFill>
              </a:rPr>
              <a:t>Belostecinic</a:t>
            </a:r>
            <a:r>
              <a:rPr lang="en-US" dirty="0">
                <a:solidFill>
                  <a:schemeClr val="tx1"/>
                </a:solidFill>
              </a:rPr>
              <a:t> Octavian – </a:t>
            </a:r>
            <a:r>
              <a:rPr lang="en-US" b="1" dirty="0">
                <a:solidFill>
                  <a:schemeClr val="tx1"/>
                </a:solidFill>
              </a:rPr>
              <a:t>Statutory Agent</a:t>
            </a:r>
          </a:p>
          <a:p>
            <a:r>
              <a:rPr lang="en-US" dirty="0" err="1">
                <a:solidFill>
                  <a:schemeClr val="tx1"/>
                </a:solidFill>
              </a:rPr>
              <a:t>Iurcu</a:t>
            </a:r>
            <a:r>
              <a:rPr lang="en-US" dirty="0">
                <a:solidFill>
                  <a:schemeClr val="tx1"/>
                </a:solidFill>
              </a:rPr>
              <a:t> Darina – </a:t>
            </a:r>
            <a:r>
              <a:rPr lang="en-US" b="1" dirty="0" err="1">
                <a:solidFill>
                  <a:schemeClr val="tx1"/>
                </a:solidFill>
              </a:rPr>
              <a:t>Secretara</a:t>
            </a:r>
            <a:r>
              <a:rPr lang="en-US" b="1" dirty="0">
                <a:solidFill>
                  <a:schemeClr val="tx1"/>
                </a:solidFill>
              </a:rPr>
              <a:t> CMA  </a:t>
            </a:r>
          </a:p>
          <a:p>
            <a:endParaRPr lang="en-US" dirty="0">
              <a:solidFill>
                <a:schemeClr val="tx1"/>
              </a:solidFill>
            </a:endParaRPr>
          </a:p>
          <a:p>
            <a:endParaRPr lang="en-US" i="1" dirty="0">
              <a:solidFill>
                <a:schemeClr val="tx1"/>
              </a:solidFill>
            </a:endParaRPr>
          </a:p>
          <a:p>
            <a:r>
              <a:rPr lang="en-US" i="1" dirty="0">
                <a:solidFill>
                  <a:schemeClr val="tx1"/>
                </a:solidFill>
              </a:rPr>
              <a:t>1. </a:t>
            </a:r>
            <a:r>
              <a:rPr lang="en-US" i="1" dirty="0" err="1">
                <a:solidFill>
                  <a:schemeClr val="tx1"/>
                </a:solidFill>
              </a:rPr>
              <a:t>Mutu</a:t>
            </a:r>
            <a:r>
              <a:rPr lang="en-US" i="1" dirty="0">
                <a:solidFill>
                  <a:schemeClr val="tx1"/>
                </a:solidFill>
              </a:rPr>
              <a:t> Tatiana – Director CMA</a:t>
            </a:r>
          </a:p>
          <a:p>
            <a:r>
              <a:rPr lang="en-US" i="1" dirty="0">
                <a:solidFill>
                  <a:schemeClr val="tx1"/>
                </a:solidFill>
              </a:rPr>
              <a:t>2. Lugoj </a:t>
            </a:r>
            <a:r>
              <a:rPr lang="en-US" i="1" dirty="0" err="1">
                <a:solidFill>
                  <a:schemeClr val="tx1"/>
                </a:solidFill>
              </a:rPr>
              <a:t>Marionela</a:t>
            </a:r>
            <a:r>
              <a:rPr lang="en-US" i="1" dirty="0">
                <a:solidFill>
                  <a:schemeClr val="tx1"/>
                </a:solidFill>
              </a:rPr>
              <a:t> – Director CMA</a:t>
            </a:r>
          </a:p>
          <a:p>
            <a:r>
              <a:rPr lang="en-US" i="1" dirty="0">
                <a:solidFill>
                  <a:schemeClr val="tx1"/>
                </a:solidFill>
              </a:rPr>
              <a:t>3. </a:t>
            </a:r>
            <a:r>
              <a:rPr lang="en-US" i="1" dirty="0" err="1">
                <a:solidFill>
                  <a:schemeClr val="tx1"/>
                </a:solidFill>
              </a:rPr>
              <a:t>Rotari</a:t>
            </a:r>
            <a:r>
              <a:rPr lang="en-US" i="1" dirty="0">
                <a:solidFill>
                  <a:schemeClr val="tx1"/>
                </a:solidFill>
              </a:rPr>
              <a:t>  Alina – Director CMA</a:t>
            </a:r>
          </a:p>
          <a:p>
            <a:r>
              <a:rPr lang="en-US" i="1" dirty="0">
                <a:solidFill>
                  <a:schemeClr val="tx1"/>
                </a:solidFill>
              </a:rPr>
              <a:t>4. </a:t>
            </a:r>
            <a:r>
              <a:rPr lang="en-US" i="1" dirty="0" err="1">
                <a:solidFill>
                  <a:schemeClr val="tx1"/>
                </a:solidFill>
              </a:rPr>
              <a:t>Belostecinic</a:t>
            </a:r>
            <a:r>
              <a:rPr lang="en-US" i="1" dirty="0">
                <a:solidFill>
                  <a:schemeClr val="tx1"/>
                </a:solidFill>
              </a:rPr>
              <a:t>  Octavian  - Director CMA</a:t>
            </a:r>
          </a:p>
          <a:p>
            <a:r>
              <a:rPr lang="en-US" i="1" dirty="0">
                <a:solidFill>
                  <a:schemeClr val="tx1"/>
                </a:solidFill>
              </a:rPr>
              <a:t>5. Judkins Marina  - Director CMA</a:t>
            </a:r>
          </a:p>
          <a:p>
            <a:r>
              <a:rPr lang="en-US" i="1" dirty="0">
                <a:solidFill>
                  <a:schemeClr val="tx1"/>
                </a:solidFill>
              </a:rPr>
              <a:t>6. </a:t>
            </a:r>
            <a:r>
              <a:rPr lang="en-US" i="1" dirty="0" err="1">
                <a:solidFill>
                  <a:schemeClr val="tx1"/>
                </a:solidFill>
              </a:rPr>
              <a:t>Iurcu</a:t>
            </a:r>
            <a:r>
              <a:rPr lang="en-US" i="1" dirty="0">
                <a:solidFill>
                  <a:schemeClr val="tx1"/>
                </a:solidFill>
              </a:rPr>
              <a:t> Darina – Director CMA</a:t>
            </a:r>
          </a:p>
          <a:p>
            <a:r>
              <a:rPr lang="en-US" i="1" dirty="0">
                <a:solidFill>
                  <a:schemeClr val="tx1"/>
                </a:solidFill>
              </a:rPr>
              <a:t>7. Andrei </a:t>
            </a:r>
            <a:r>
              <a:rPr lang="en-US" i="1" dirty="0" err="1">
                <a:solidFill>
                  <a:schemeClr val="tx1"/>
                </a:solidFill>
              </a:rPr>
              <a:t>Railean</a:t>
            </a:r>
            <a:r>
              <a:rPr lang="en-US" i="1" dirty="0">
                <a:solidFill>
                  <a:schemeClr val="tx1"/>
                </a:solidFill>
              </a:rPr>
              <a:t> – Director CMA</a:t>
            </a:r>
          </a:p>
          <a:p>
            <a:endParaRPr lang="en-US" i="1" dirty="0">
              <a:solidFill>
                <a:schemeClr val="tx1"/>
              </a:solidFill>
            </a:endParaRPr>
          </a:p>
          <a:p>
            <a:r>
              <a:rPr lang="en-US" i="1" dirty="0">
                <a:solidFill>
                  <a:schemeClr val="tx1"/>
                </a:solidFill>
              </a:rPr>
              <a:t>Contact: </a:t>
            </a:r>
            <a:r>
              <a:rPr lang="en-US" i="1" dirty="0" err="1">
                <a:solidFill>
                  <a:schemeClr val="tx1"/>
                </a:solidFill>
                <a:hlinkClick r:id="rId3"/>
              </a:rPr>
              <a:t>www.moldovaarizona.com</a:t>
            </a:r>
            <a:endParaRPr lang="en-US" i="1" dirty="0">
              <a:solidFill>
                <a:schemeClr val="tx1"/>
              </a:solidFill>
            </a:endParaRPr>
          </a:p>
          <a:p>
            <a:r>
              <a:rPr lang="en-US" i="1" dirty="0">
                <a:solidFill>
                  <a:schemeClr val="tx1"/>
                </a:solidFill>
              </a:rPr>
              <a:t>                </a:t>
            </a:r>
            <a:r>
              <a:rPr lang="en-US" i="1" dirty="0" err="1">
                <a:solidFill>
                  <a:schemeClr val="tx1"/>
                </a:solidFill>
                <a:hlinkClick r:id="rId4"/>
              </a:rPr>
              <a:t>moldovaarizona@yahoo.com</a:t>
            </a:r>
            <a:endParaRPr lang="en-US" i="1" dirty="0">
              <a:solidFill>
                <a:schemeClr val="tx1"/>
              </a:solidFill>
            </a:endParaRPr>
          </a:p>
          <a:p>
            <a:endParaRPr lang="en-US" i="1" dirty="0">
              <a:solidFill>
                <a:schemeClr val="tx1"/>
              </a:solidFill>
            </a:endParaRPr>
          </a:p>
          <a:p>
            <a:endParaRPr lang="en-US" i="1" dirty="0">
              <a:solidFill>
                <a:schemeClr val="tx1"/>
              </a:solidFill>
            </a:endParaRPr>
          </a:p>
          <a:p>
            <a:pPr algn="ctr"/>
            <a:endParaRPr lang="en-US" dirty="0"/>
          </a:p>
        </p:txBody>
      </p:sp>
      <p:sp>
        <p:nvSpPr>
          <p:cNvPr id="2" name="TextBox 1">
            <a:extLst>
              <a:ext uri="{FF2B5EF4-FFF2-40B4-BE49-F238E27FC236}">
                <a16:creationId xmlns:a16="http://schemas.microsoft.com/office/drawing/2014/main" id="{B786CE75-0EC9-37B1-635C-3F81D2772A22}"/>
              </a:ext>
            </a:extLst>
          </p:cNvPr>
          <p:cNvSpPr txBox="1"/>
          <p:nvPr/>
        </p:nvSpPr>
        <p:spPr>
          <a:xfrm>
            <a:off x="2133600" y="8534400"/>
            <a:ext cx="1905000" cy="369332"/>
          </a:xfrm>
          <a:prstGeom prst="rect">
            <a:avLst/>
          </a:prstGeom>
          <a:noFill/>
        </p:spPr>
        <p:txBody>
          <a:bodyPr wrap="square">
            <a:spAutoFit/>
          </a:bodyPr>
          <a:lstStyle/>
          <a:p>
            <a:r>
              <a:rPr lang="en-US" sz="1800" i="1" dirty="0">
                <a:latin typeface="Arial" pitchFamily="34" charset="0"/>
                <a:cs typeface="Arial" pitchFamily="34" charset="0"/>
              </a:rPr>
              <a:t>10 </a:t>
            </a:r>
            <a:r>
              <a:rPr lang="en-US" sz="1800" i="1" dirty="0" err="1">
                <a:latin typeface="Arial" pitchFamily="34" charset="0"/>
                <a:cs typeface="Arial" pitchFamily="34" charset="0"/>
              </a:rPr>
              <a:t>Martie</a:t>
            </a:r>
            <a:r>
              <a:rPr lang="en-US" sz="1800" i="1" dirty="0">
                <a:latin typeface="Arial" pitchFamily="34" charset="0"/>
                <a:cs typeface="Arial" pitchFamily="34" charset="0"/>
              </a:rPr>
              <a:t>, 2024</a:t>
            </a:r>
            <a:endParaRPr lang="en-US" i="1" dirty="0"/>
          </a:p>
        </p:txBody>
      </p:sp>
      <p:sp>
        <p:nvSpPr>
          <p:cNvPr id="3" name="Rectangle 1">
            <a:extLst>
              <a:ext uri="{FF2B5EF4-FFF2-40B4-BE49-F238E27FC236}">
                <a16:creationId xmlns:a16="http://schemas.microsoft.com/office/drawing/2014/main" id="{8664E812-C0CD-2FB3-6623-840872E02D2C}"/>
              </a:ext>
            </a:extLst>
          </p:cNvPr>
          <p:cNvSpPr>
            <a:spLocks noChangeArrowheads="1"/>
          </p:cNvSpPr>
          <p:nvPr/>
        </p:nvSpPr>
        <p:spPr bwMode="auto">
          <a:xfrm>
            <a:off x="1713099" y="7086600"/>
            <a:ext cx="31759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Unicode MS"/>
              </a:rPr>
              <a:t>5711 W Maryland Ave Glendale AZ 85301</a:t>
            </a:r>
            <a:r>
              <a:rPr kumimoji="0" lang="en-US" altLang="en-US" sz="1200" b="1" i="0" u="none" strike="noStrike" cap="none" normalizeH="0" baseline="0" dirty="0">
                <a:ln>
                  <a:noFill/>
                </a:ln>
                <a:solidFill>
                  <a:schemeClr val="tx1"/>
                </a:solidFill>
                <a:effectLst/>
              </a:rPr>
              <a:t> </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428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3" cstate="print"/>
          <a:srcRect/>
          <a:stretch>
            <a:fillRect/>
          </a:stretch>
        </p:blipFill>
        <p:spPr bwMode="auto">
          <a:xfrm>
            <a:off x="1828800" y="914400"/>
            <a:ext cx="3048000" cy="2835818"/>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76400"/>
            <a:ext cx="4953000" cy="64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Multumesc</a:t>
            </a:r>
            <a:r>
              <a:rPr lang="en-US" b="1" dirty="0">
                <a:solidFill>
                  <a:schemeClr val="tx1"/>
                </a:solidFill>
              </a:rPr>
              <a:t> </a:t>
            </a:r>
            <a:r>
              <a:rPr lang="en-US" b="1" dirty="0" err="1">
                <a:solidFill>
                  <a:schemeClr val="tx1"/>
                </a:solidFill>
              </a:rPr>
              <a:t>pentru</a:t>
            </a:r>
            <a:r>
              <a:rPr lang="en-US" b="1" dirty="0">
                <a:solidFill>
                  <a:schemeClr val="tx1"/>
                </a:solidFill>
              </a:rPr>
              <a:t> tot </a:t>
            </a:r>
            <a:r>
              <a:rPr lang="en-US" b="1" dirty="0" err="1">
                <a:solidFill>
                  <a:schemeClr val="tx1"/>
                </a:solidFill>
              </a:rPr>
              <a:t>ce</a:t>
            </a:r>
            <a:r>
              <a:rPr lang="en-US" b="1" dirty="0">
                <a:solidFill>
                  <a:schemeClr val="tx1"/>
                </a:solidFill>
              </a:rPr>
              <a:t> </a:t>
            </a:r>
            <a:r>
              <a:rPr lang="en-US" b="1" dirty="0" err="1">
                <a:solidFill>
                  <a:schemeClr val="tx1"/>
                </a:solidFill>
              </a:rPr>
              <a:t>faceti</a:t>
            </a:r>
            <a:r>
              <a:rPr lang="en-US" b="1" dirty="0">
                <a:solidFill>
                  <a:schemeClr val="tx1"/>
                </a:solidFill>
              </a:rPr>
              <a:t> !</a:t>
            </a:r>
          </a:p>
          <a:p>
            <a:pPr algn="ctr"/>
            <a:endParaRPr lang="en-US" b="1" dirty="0">
              <a:solidFill>
                <a:schemeClr val="tx1"/>
              </a:solidFill>
            </a:endParaRPr>
          </a:p>
          <a:p>
            <a:pPr algn="ctr"/>
            <a:r>
              <a:rPr lang="en-US" dirty="0">
                <a:solidFill>
                  <a:schemeClr val="tx1"/>
                </a:solidFill>
              </a:rPr>
              <a:t> </a:t>
            </a:r>
          </a:p>
          <a:p>
            <a:endParaRPr lang="en-US" dirty="0">
              <a:solidFill>
                <a:schemeClr val="tx1"/>
              </a:solidFill>
            </a:endParaRPr>
          </a:p>
          <a:p>
            <a:endParaRPr lang="en-US" dirty="0">
              <a:solidFill>
                <a:schemeClr val="tx1"/>
              </a:solidFill>
            </a:endParaRPr>
          </a:p>
          <a:p>
            <a:pPr marL="285750" lvl="0" indent="-285750">
              <a:buFontTx/>
              <a:buChar char="-"/>
            </a:pPr>
            <a:endParaRPr lang="en-US" dirty="0">
              <a:solidFill>
                <a:schemeClr val="tx1"/>
              </a:solidFill>
            </a:endParaRPr>
          </a:p>
        </p:txBody>
      </p:sp>
    </p:spTree>
    <p:extLst>
      <p:ext uri="{BB962C8B-B14F-4D97-AF65-F5344CB8AC3E}">
        <p14:creationId xmlns:p14="http://schemas.microsoft.com/office/powerpoint/2010/main" val="91922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2" cstate="print"/>
          <a:srcRect/>
          <a:stretch>
            <a:fillRect/>
          </a:stretch>
        </p:blipFill>
        <p:spPr bwMode="auto">
          <a:xfrm>
            <a:off x="4783496" y="304800"/>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E3FF457-C8DE-4BE3-B48A-ADC0238B270B}"/>
              </a:ext>
            </a:extLst>
          </p:cNvPr>
          <p:cNvSpPr txBox="1"/>
          <p:nvPr/>
        </p:nvSpPr>
        <p:spPr>
          <a:xfrm>
            <a:off x="2133600" y="8524089"/>
            <a:ext cx="1905000" cy="369332"/>
          </a:xfrm>
          <a:prstGeom prst="rect">
            <a:avLst/>
          </a:prstGeom>
          <a:noFill/>
        </p:spPr>
        <p:txBody>
          <a:bodyPr wrap="square">
            <a:spAutoFit/>
          </a:bodyPr>
          <a:lstStyle/>
          <a:p>
            <a:r>
              <a:rPr lang="en-US" sz="1800" i="1" dirty="0">
                <a:latin typeface="Arial" pitchFamily="34" charset="0"/>
                <a:cs typeface="Arial" pitchFamily="34" charset="0"/>
              </a:rPr>
              <a:t>10 </a:t>
            </a:r>
            <a:r>
              <a:rPr lang="en-US" sz="1800" i="1" dirty="0" err="1">
                <a:latin typeface="Arial" pitchFamily="34" charset="0"/>
                <a:cs typeface="Arial" pitchFamily="34" charset="0"/>
              </a:rPr>
              <a:t>Martie</a:t>
            </a:r>
            <a:r>
              <a:rPr lang="en-US" sz="1800" i="1" dirty="0">
                <a:latin typeface="Arial" pitchFamily="34" charset="0"/>
                <a:cs typeface="Arial" pitchFamily="34" charset="0"/>
              </a:rPr>
              <a:t>, 2024</a:t>
            </a:r>
            <a:endParaRPr lang="en-US" i="1" dirty="0"/>
          </a:p>
        </p:txBody>
      </p:sp>
      <p:sp>
        <p:nvSpPr>
          <p:cNvPr id="14" name="TextBox 13">
            <a:extLst>
              <a:ext uri="{FF2B5EF4-FFF2-40B4-BE49-F238E27FC236}">
                <a16:creationId xmlns:a16="http://schemas.microsoft.com/office/drawing/2014/main" id="{6493298E-11B6-4640-B2E2-71003AFB7388}"/>
              </a:ext>
            </a:extLst>
          </p:cNvPr>
          <p:cNvSpPr txBox="1"/>
          <p:nvPr/>
        </p:nvSpPr>
        <p:spPr>
          <a:xfrm>
            <a:off x="609655" y="1680603"/>
            <a:ext cx="5446659" cy="6610592"/>
          </a:xfrm>
          <a:prstGeom prst="rect">
            <a:avLst/>
          </a:prstGeom>
          <a:noFill/>
        </p:spPr>
        <p:txBody>
          <a:bodyPr wrap="square">
            <a:spAutoFit/>
          </a:bodyPr>
          <a:lstStyle/>
          <a:p>
            <a:pPr marL="0" marR="0">
              <a:lnSpc>
                <a:spcPct val="107000"/>
              </a:lnSpc>
              <a:spcBef>
                <a:spcPts val="0"/>
              </a:spcBef>
              <a:spcAft>
                <a:spcPts val="800"/>
              </a:spcAft>
            </a:pPr>
            <a:r>
              <a:rPr lang="en-US" sz="1800" b="1" i="1" dirty="0" err="1">
                <a:effectLst/>
                <a:latin typeface="Calibri" panose="020F0502020204030204" pitchFamily="34" charset="0"/>
                <a:ea typeface="Calibri" panose="020F0502020204030204" pitchFamily="34" charset="0"/>
                <a:cs typeface="Times New Roman" panose="02020603050405020304" pitchFamily="18" charset="0"/>
              </a:rPr>
              <a:t>Misiune</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CMA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Comunitatea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Moldovenilor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din Arizona (CMA)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organizatie</a:t>
            </a:r>
            <a:r>
              <a:rPr lang="en-US" sz="1800" dirty="0">
                <a:effectLst/>
                <a:latin typeface="Calibri" panose="020F0502020204030204" pitchFamily="34" charset="0"/>
                <a:ea typeface="Calibri" panose="020F0502020204030204" pitchFamily="34" charset="0"/>
                <a:cs typeface="Times New Roman" panose="02020603050405020304" pitchFamily="18" charset="0"/>
              </a:rPr>
              <a:t> nonprofit cu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statut</a:t>
            </a:r>
            <a:r>
              <a:rPr lang="en-US" sz="1800" dirty="0">
                <a:effectLst/>
                <a:latin typeface="Calibri" panose="020F0502020204030204" pitchFamily="34" charset="0"/>
                <a:ea typeface="Calibri" panose="020F0502020204030204" pitchFamily="34" charset="0"/>
                <a:cs typeface="Times New Roman" panose="02020603050405020304" pitchFamily="18" charset="0"/>
              </a:rPr>
              <a:t> 501</a:t>
            </a:r>
            <a:r>
              <a:rPr lang="en-US" dirty="0">
                <a:latin typeface="Calibri" panose="020F0502020204030204" pitchFamily="34" charset="0"/>
                <a:ea typeface="Calibri" panose="020F0502020204030204" pitchFamily="34" charset="0"/>
                <a:cs typeface="Times New Roman" panose="02020603050405020304" pitchFamily="18" charset="0"/>
              </a:rPr>
              <a:t> (c) (3),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creata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cu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scopul</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sustine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comunitatea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cetatenilor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Republicii</a:t>
            </a:r>
            <a:r>
              <a:rPr lang="en-US" sz="1800" dirty="0">
                <a:effectLst/>
                <a:latin typeface="Calibri" panose="020F0502020204030204" pitchFamily="34" charset="0"/>
                <a:ea typeface="Calibri" panose="020F0502020204030204" pitchFamily="34" charset="0"/>
                <a:cs typeface="Times New Roman" panose="02020603050405020304" pitchFamily="18" charset="0"/>
              </a:rPr>
              <a:t> Moldova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imigrati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Arizona, USA. CMA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organizatie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deschisa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tuturor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persoanelor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indiferent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nationalitate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religie</a:t>
            </a:r>
            <a:r>
              <a:rPr lang="en-US" sz="1800" dirty="0">
                <a:effectLst/>
                <a:latin typeface="Calibri" panose="020F0502020204030204" pitchFamily="34" charset="0"/>
                <a:ea typeface="Calibri" panose="020F0502020204030204" pitchFamily="34" charset="0"/>
                <a:cs typeface="Times New Roman" panose="02020603050405020304" pitchFamily="18" charset="0"/>
              </a:rPr>
              <a:t>, gen,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virsta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origine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etnica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dorim</a:t>
            </a:r>
            <a:r>
              <a:rPr lang="en-US" sz="1800" dirty="0">
                <a:effectLst/>
                <a:latin typeface="Calibri" panose="020F0502020204030204" pitchFamily="34" charset="0"/>
                <a:ea typeface="Calibri" panose="020F0502020204030204" pitchFamily="34" charset="0"/>
                <a:cs typeface="Times New Roman" panose="02020603050405020304" pitchFamily="18" charset="0"/>
              </a:rPr>
              <a:t> cu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totii</a:t>
            </a:r>
            <a:r>
              <a:rPr lang="en-US" sz="1800" dirty="0">
                <a:effectLst/>
                <a:latin typeface="Calibri" panose="020F0502020204030204" pitchFamily="34" charset="0"/>
                <a:ea typeface="Calibri" panose="020F0502020204030204" pitchFamily="34" charset="0"/>
                <a:cs typeface="Times New Roman" panose="02020603050405020304" pitchFamily="18" charset="0"/>
              </a:rPr>
              <a:t> un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viitor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originarii</a:t>
            </a:r>
            <a:r>
              <a:rPr lang="en-US" sz="1800" dirty="0">
                <a:effectLst/>
                <a:latin typeface="Calibri" panose="020F0502020204030204" pitchFamily="34" charset="0"/>
                <a:ea typeface="Calibri" panose="020F0502020204030204" pitchFamily="34" charset="0"/>
                <a:cs typeface="Times New Roman" panose="02020603050405020304" pitchFamily="18" charset="0"/>
              </a:rPr>
              <a:t> din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Republica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Moldova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integreze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societatea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americana,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pastrindu-si</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acelasi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timp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valorile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culturale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nationale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spirituale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CMA 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Moldovan Community of Arizona (MCA) is a nonprofit 501</a:t>
            </a:r>
            <a:r>
              <a:rPr lang="en-US" dirty="0">
                <a:latin typeface="Calibri" panose="020F0502020204030204" pitchFamily="34" charset="0"/>
                <a:ea typeface="Calibri" panose="020F0502020204030204" pitchFamily="34" charset="0"/>
                <a:cs typeface="Times New Roman" panose="02020603050405020304" pitchFamily="18" charset="0"/>
              </a:rPr>
              <a:t> (c) (3) </a:t>
            </a:r>
            <a:r>
              <a:rPr lang="en-US" sz="1800" dirty="0">
                <a:effectLst/>
                <a:latin typeface="Calibri" panose="020F0502020204030204" pitchFamily="34" charset="0"/>
                <a:ea typeface="Calibri" panose="020F0502020204030204" pitchFamily="34" charset="0"/>
                <a:cs typeface="Times New Roman" panose="02020603050405020304" pitchFamily="18" charset="0"/>
              </a:rPr>
              <a:t>organization created to support the community of Moldovan citizens who immigrated to Arizona, USA. CMA is an organization open to all people, regardless of nationality, religion, gender, age or ethnicity. We all wish for a future in which natives of the Republic of Moldova will fully integrate into the American society, while preserving their cultural, national, and spiritual values. </a:t>
            </a:r>
          </a:p>
        </p:txBody>
      </p:sp>
    </p:spTree>
    <p:extLst>
      <p:ext uri="{BB962C8B-B14F-4D97-AF65-F5344CB8AC3E}">
        <p14:creationId xmlns:p14="http://schemas.microsoft.com/office/powerpoint/2010/main" val="182801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676400"/>
            <a:ext cx="4953000" cy="64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b="1" dirty="0">
                <a:solidFill>
                  <a:schemeClr val="tx1"/>
                </a:solidFill>
              </a:rPr>
              <a:t> </a:t>
            </a:r>
            <a:r>
              <a:rPr lang="en-US" sz="18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Valorile</a:t>
            </a:r>
            <a:r>
              <a:rPr lang="en-US" sz="1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CMA: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Unitate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credem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impreuna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suntem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forta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puternica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putem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crea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lucruri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frumoase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ajuta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mai multi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oameni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construi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temelie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trainica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radacinilor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noastre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Republica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Moldova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aici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USA.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Continuitate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dorim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copiii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nostri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cunoasca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limba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romana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pastreze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promoveze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aceleasi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valori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culturale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nationale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spirituale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parintii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1" dirty="0" err="1">
                <a:solidFill>
                  <a:schemeClr val="tx1"/>
                </a:solidFill>
                <a:effectLst/>
                <a:latin typeface="Calibri" panose="020F0502020204030204" pitchFamily="34" charset="0"/>
                <a:ea typeface="Times New Roman" panose="02020603050405020304" pitchFamily="18" charset="0"/>
              </a:rPr>
              <a:t>Caritate</a:t>
            </a:r>
            <a:r>
              <a:rPr lang="en-US" sz="1800" dirty="0">
                <a:solidFill>
                  <a:schemeClr val="tx1"/>
                </a:solidFill>
                <a:effectLst/>
                <a:latin typeface="Calibri" panose="020F0502020204030204" pitchFamily="34" charset="0"/>
                <a:ea typeface="Times New Roman" panose="02020603050405020304" pitchFamily="18" charset="0"/>
              </a:rPr>
              <a:t> – CMA </a:t>
            </a:r>
            <a:r>
              <a:rPr lang="en-US" sz="1800" dirty="0" err="1">
                <a:solidFill>
                  <a:schemeClr val="tx1"/>
                </a:solidFill>
                <a:effectLst/>
                <a:latin typeface="Calibri" panose="020F0502020204030204" pitchFamily="34" charset="0"/>
                <a:ea typeface="Times New Roman" panose="02020603050405020304" pitchFamily="18" charset="0"/>
              </a:rPr>
              <a:t>saluta</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actiunile</a:t>
            </a:r>
            <a:r>
              <a:rPr lang="en-US" sz="1800" dirty="0">
                <a:solidFill>
                  <a:schemeClr val="tx1"/>
                </a:solidFill>
                <a:effectLst/>
                <a:latin typeface="Calibri" panose="020F0502020204030204" pitchFamily="34" charset="0"/>
                <a:ea typeface="Times New Roman" panose="02020603050405020304" pitchFamily="18" charset="0"/>
              </a:rPr>
              <a:t> de </a:t>
            </a:r>
            <a:r>
              <a:rPr lang="en-US" sz="1800" dirty="0" err="1">
                <a:solidFill>
                  <a:schemeClr val="tx1"/>
                </a:solidFill>
                <a:effectLst/>
                <a:latin typeface="Calibri" panose="020F0502020204030204" pitchFamily="34" charset="0"/>
                <a:ea typeface="Times New Roman" panose="02020603050405020304" pitchFamily="18" charset="0"/>
              </a:rPr>
              <a:t>caritate</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pentru</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cei</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nevoiasi</a:t>
            </a:r>
            <a:r>
              <a:rPr lang="en-US" dirty="0">
                <a:solidFill>
                  <a:schemeClr val="tx1"/>
                </a:solidFill>
                <a:latin typeface="Calibri" panose="020F0502020204030204" pitchFamily="34" charset="0"/>
                <a:ea typeface="Times New Roman" panose="02020603050405020304" pitchFamily="18" charset="0"/>
              </a:rPr>
              <a:t>.</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Aceasta</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practică</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poate</a:t>
            </a:r>
            <a:r>
              <a:rPr lang="en-US" sz="1800" dirty="0">
                <a:solidFill>
                  <a:schemeClr val="tx1"/>
                </a:solidFill>
                <a:effectLst/>
                <a:latin typeface="Calibri" panose="020F0502020204030204" pitchFamily="34" charset="0"/>
                <a:ea typeface="Times New Roman" panose="02020603050405020304" pitchFamily="18" charset="0"/>
              </a:rPr>
              <a:t> fi </a:t>
            </a:r>
            <a:r>
              <a:rPr lang="en-US" sz="1800" dirty="0" err="1">
                <a:solidFill>
                  <a:schemeClr val="tx1"/>
                </a:solidFill>
                <a:effectLst/>
                <a:latin typeface="Calibri" panose="020F0502020204030204" pitchFamily="34" charset="0"/>
                <a:ea typeface="Times New Roman" panose="02020603050405020304" pitchFamily="18" charset="0"/>
              </a:rPr>
              <a:t>realizată</a:t>
            </a:r>
            <a:r>
              <a:rPr lang="en-US" sz="1800" dirty="0">
                <a:solidFill>
                  <a:schemeClr val="tx1"/>
                </a:solidFill>
                <a:effectLst/>
                <a:latin typeface="Calibri" panose="020F0502020204030204" pitchFamily="34" charset="0"/>
                <a:ea typeface="Times New Roman" panose="02020603050405020304" pitchFamily="18" charset="0"/>
              </a:rPr>
              <a:t> de </a:t>
            </a:r>
            <a:r>
              <a:rPr lang="en-US" sz="1800" dirty="0" err="1">
                <a:solidFill>
                  <a:schemeClr val="tx1"/>
                </a:solidFill>
                <a:effectLst/>
                <a:latin typeface="Calibri" panose="020F0502020204030204" pitchFamily="34" charset="0"/>
                <a:ea typeface="Times New Roman" panose="02020603050405020304" pitchFamily="18" charset="0"/>
              </a:rPr>
              <a:t>oricine</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dorește</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prin</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intermediul</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actiunilor</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organizate</a:t>
            </a:r>
            <a:r>
              <a:rPr lang="en-US" sz="1800" dirty="0">
                <a:solidFill>
                  <a:schemeClr val="tx1"/>
                </a:solidFill>
                <a:effectLst/>
                <a:latin typeface="Calibri" panose="020F0502020204030204" pitchFamily="34" charset="0"/>
                <a:ea typeface="Times New Roman" panose="02020603050405020304" pitchFamily="18" charset="0"/>
              </a:rPr>
              <a:t> de CMA </a:t>
            </a:r>
            <a:r>
              <a:rPr lang="en-US" sz="1800" dirty="0" err="1">
                <a:solidFill>
                  <a:schemeClr val="tx1"/>
                </a:solidFill>
                <a:effectLst/>
                <a:latin typeface="Calibri" panose="020F0502020204030204" pitchFamily="34" charset="0"/>
                <a:ea typeface="Times New Roman" panose="02020603050405020304" pitchFamily="18" charset="0"/>
              </a:rPr>
              <a:t>pentru</a:t>
            </a:r>
            <a:r>
              <a:rPr lang="en-US" sz="1800" dirty="0">
                <a:solidFill>
                  <a:schemeClr val="tx1"/>
                </a:solidFill>
                <a:effectLst/>
                <a:latin typeface="Calibri" panose="020F0502020204030204" pitchFamily="34" charset="0"/>
                <a:ea typeface="Times New Roman" panose="02020603050405020304" pitchFamily="18" charset="0"/>
              </a:rPr>
              <a:t> a </a:t>
            </a:r>
            <a:r>
              <a:rPr lang="en-US" sz="1800" dirty="0" err="1">
                <a:solidFill>
                  <a:schemeClr val="tx1"/>
                </a:solidFill>
                <a:effectLst/>
                <a:latin typeface="Calibri" panose="020F0502020204030204" pitchFamily="34" charset="0"/>
                <a:ea typeface="Times New Roman" panose="02020603050405020304" pitchFamily="18" charset="0"/>
              </a:rPr>
              <a:t>furniza</a:t>
            </a:r>
            <a:r>
              <a:rPr lang="en-US" sz="1800" dirty="0">
                <a:solidFill>
                  <a:schemeClr val="tx1"/>
                </a:solidFill>
                <a:effectLst/>
                <a:latin typeface="Calibri" panose="020F0502020204030204" pitchFamily="34" charset="0"/>
                <a:ea typeface="Times New Roman" panose="02020603050405020304" pitchFamily="18" charset="0"/>
              </a:rPr>
              <a:t> diverse </a:t>
            </a:r>
            <a:r>
              <a:rPr lang="en-US" sz="1800" dirty="0" err="1">
                <a:solidFill>
                  <a:schemeClr val="tx1"/>
                </a:solidFill>
                <a:effectLst/>
                <a:latin typeface="Calibri" panose="020F0502020204030204" pitchFamily="34" charset="0"/>
                <a:ea typeface="Times New Roman" panose="02020603050405020304" pitchFamily="18" charset="0"/>
              </a:rPr>
              <a:t>resurse</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sau</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servicii</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pentru</a:t>
            </a:r>
            <a:r>
              <a:rPr lang="en-US" sz="1800" dirty="0">
                <a:solidFill>
                  <a:schemeClr val="tx1"/>
                </a:solidFill>
                <a:effectLst/>
                <a:latin typeface="Calibri" panose="020F0502020204030204" pitchFamily="34" charset="0"/>
                <a:ea typeface="Times New Roman" panose="02020603050405020304" pitchFamily="18" charset="0"/>
              </a:rPr>
              <a:t> a </a:t>
            </a:r>
            <a:r>
              <a:rPr lang="en-US" sz="1800" dirty="0" err="1">
                <a:solidFill>
                  <a:schemeClr val="tx1"/>
                </a:solidFill>
                <a:effectLst/>
                <a:latin typeface="Calibri" panose="020F0502020204030204" pitchFamily="34" charset="0"/>
                <a:ea typeface="Times New Roman" panose="02020603050405020304" pitchFamily="18" charset="0"/>
              </a:rPr>
              <a:t>satisface</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nevoile</a:t>
            </a:r>
            <a:r>
              <a:rPr lang="en-US" sz="1800" dirty="0">
                <a:solidFill>
                  <a:schemeClr val="tx1"/>
                </a:solidFill>
                <a:effectLst/>
                <a:latin typeface="Calibri" panose="020F0502020204030204" pitchFamily="34" charset="0"/>
                <a:ea typeface="Times New Roman" panose="02020603050405020304" pitchFamily="18" charset="0"/>
              </a:rPr>
              <a:t> </a:t>
            </a:r>
            <a:r>
              <a:rPr lang="en-US" sz="1800" dirty="0" err="1">
                <a:solidFill>
                  <a:schemeClr val="tx1"/>
                </a:solidFill>
                <a:effectLst/>
                <a:latin typeface="Calibri" panose="020F0502020204030204" pitchFamily="34" charset="0"/>
                <a:ea typeface="Times New Roman" panose="02020603050405020304" pitchFamily="18" charset="0"/>
              </a:rPr>
              <a:t>celor</a:t>
            </a:r>
            <a:r>
              <a:rPr lang="en-US" sz="1800" dirty="0">
                <a:solidFill>
                  <a:schemeClr val="tx1"/>
                </a:solidFill>
                <a:effectLst/>
                <a:latin typeface="Calibri" panose="020F0502020204030204" pitchFamily="34" charset="0"/>
                <a:ea typeface="Times New Roman" panose="02020603050405020304" pitchFamily="18" charset="0"/>
              </a:rPr>
              <a:t> mai </a:t>
            </a:r>
            <a:r>
              <a:rPr lang="en-US" sz="1800" dirty="0" err="1">
                <a:solidFill>
                  <a:schemeClr val="tx1"/>
                </a:solidFill>
                <a:effectLst/>
                <a:latin typeface="Calibri" panose="020F0502020204030204" pitchFamily="34" charset="0"/>
                <a:ea typeface="Times New Roman" panose="02020603050405020304" pitchFamily="18" charset="0"/>
              </a:rPr>
              <a:t>nevoiași</a:t>
            </a:r>
            <a:r>
              <a:rPr lang="en-US" sz="1800" dirty="0">
                <a:solidFill>
                  <a:schemeClr val="tx1"/>
                </a:solidFill>
                <a:effectLst/>
                <a:latin typeface="Calibri" panose="020F0502020204030204" pitchFamily="34" charset="0"/>
                <a:ea typeface="Times New Roman" panose="02020603050405020304" pitchFamily="18" charset="0"/>
              </a:rPr>
              <a:t>.</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Tx/>
              <a:buChar char="-"/>
            </a:pPr>
            <a:endParaRPr lang="en-US" dirty="0">
              <a:solidFill>
                <a:schemeClr val="tx1"/>
              </a:solidFill>
            </a:endParaRPr>
          </a:p>
        </p:txBody>
      </p:sp>
      <p:sp>
        <p:nvSpPr>
          <p:cNvPr id="3" name="TextBox 2">
            <a:extLst>
              <a:ext uri="{FF2B5EF4-FFF2-40B4-BE49-F238E27FC236}">
                <a16:creationId xmlns:a16="http://schemas.microsoft.com/office/drawing/2014/main" id="{08BBA78B-25A5-F774-129E-77D5E7C88105}"/>
              </a:ext>
            </a:extLst>
          </p:cNvPr>
          <p:cNvSpPr txBox="1"/>
          <p:nvPr/>
        </p:nvSpPr>
        <p:spPr>
          <a:xfrm>
            <a:off x="2133600" y="8524089"/>
            <a:ext cx="1905000" cy="369332"/>
          </a:xfrm>
          <a:prstGeom prst="rect">
            <a:avLst/>
          </a:prstGeom>
          <a:noFill/>
        </p:spPr>
        <p:txBody>
          <a:bodyPr wrap="square">
            <a:spAutoFit/>
          </a:bodyPr>
          <a:lstStyle/>
          <a:p>
            <a:r>
              <a:rPr lang="en-US" sz="1800" i="1" dirty="0">
                <a:latin typeface="Arial" pitchFamily="34" charset="0"/>
                <a:cs typeface="Arial" pitchFamily="34" charset="0"/>
              </a:rPr>
              <a:t>10 </a:t>
            </a:r>
            <a:r>
              <a:rPr lang="en-US" sz="1800" i="1" dirty="0" err="1">
                <a:latin typeface="Arial" pitchFamily="34" charset="0"/>
                <a:cs typeface="Arial" pitchFamily="34" charset="0"/>
              </a:rPr>
              <a:t>Martie</a:t>
            </a:r>
            <a:r>
              <a:rPr lang="en-US" sz="1800" i="1" dirty="0">
                <a:latin typeface="Arial" pitchFamily="34" charset="0"/>
                <a:cs typeface="Arial" pitchFamily="34" charset="0"/>
              </a:rPr>
              <a:t>, 2024</a:t>
            </a:r>
            <a:endParaRPr lang="en-US" i="1" dirty="0"/>
          </a:p>
        </p:txBody>
      </p:sp>
    </p:spTree>
    <p:extLst>
      <p:ext uri="{BB962C8B-B14F-4D97-AF65-F5344CB8AC3E}">
        <p14:creationId xmlns:p14="http://schemas.microsoft.com/office/powerpoint/2010/main" val="257638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ZA\Desktop\CMA\Logo\Original.png"/>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1" y="1676400"/>
            <a:ext cx="5943599"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 </a:t>
            </a:r>
            <a:r>
              <a:rPr lang="en-US" b="1" dirty="0" err="1">
                <a:solidFill>
                  <a:schemeClr val="tx1"/>
                </a:solidFill>
              </a:rPr>
              <a:t>Realizari</a:t>
            </a:r>
            <a:r>
              <a:rPr lang="en-US" b="1" dirty="0">
                <a:solidFill>
                  <a:schemeClr val="tx1"/>
                </a:solidFill>
              </a:rPr>
              <a:t> CMA 2023</a:t>
            </a:r>
          </a:p>
          <a:p>
            <a:pPr marL="342900" indent="-342900">
              <a:buFont typeface="+mj-lt"/>
              <a:buAutoNum type="arabicPeriod"/>
            </a:pPr>
            <a:endParaRPr lang="en-US" b="1" dirty="0">
              <a:solidFill>
                <a:schemeClr val="tx1"/>
              </a:solidFill>
            </a:endParaRPr>
          </a:p>
          <a:p>
            <a:pPr marL="342900" indent="-342900">
              <a:buFont typeface="+mj-lt"/>
              <a:buAutoNum type="arabicPeriod"/>
            </a:pPr>
            <a:r>
              <a:rPr lang="en-US" b="1" dirty="0" err="1">
                <a:solidFill>
                  <a:schemeClr val="tx1"/>
                </a:solidFill>
              </a:rPr>
              <a:t>Ziua</a:t>
            </a:r>
            <a:r>
              <a:rPr lang="en-US" b="1" dirty="0">
                <a:solidFill>
                  <a:schemeClr val="tx1"/>
                </a:solidFill>
              </a:rPr>
              <a:t> CMA – 9 Ani de </a:t>
            </a:r>
            <a:r>
              <a:rPr lang="en-US" b="1" dirty="0" err="1">
                <a:solidFill>
                  <a:schemeClr val="tx1"/>
                </a:solidFill>
              </a:rPr>
              <a:t>activitate</a:t>
            </a:r>
            <a:r>
              <a:rPr lang="en-US" b="1" dirty="0">
                <a:solidFill>
                  <a:schemeClr val="tx1"/>
                </a:solidFill>
              </a:rPr>
              <a:t>   9/24/23</a:t>
            </a:r>
          </a:p>
        </p:txBody>
      </p:sp>
      <p:pic>
        <p:nvPicPr>
          <p:cNvPr id="4" name="Picture 3">
            <a:extLst>
              <a:ext uri="{FF2B5EF4-FFF2-40B4-BE49-F238E27FC236}">
                <a16:creationId xmlns:a16="http://schemas.microsoft.com/office/drawing/2014/main" id="{EDBBCC14-F3A3-6D1A-5F49-65B1695628BA}"/>
              </a:ext>
            </a:extLst>
          </p:cNvPr>
          <p:cNvPicPr>
            <a:picLocks noChangeAspect="1"/>
          </p:cNvPicPr>
          <p:nvPr/>
        </p:nvPicPr>
        <p:blipFill>
          <a:blip r:embed="rId4"/>
          <a:stretch>
            <a:fillRect/>
          </a:stretch>
        </p:blipFill>
        <p:spPr>
          <a:xfrm>
            <a:off x="800325" y="2590800"/>
            <a:ext cx="4762276" cy="5577154"/>
          </a:xfrm>
          <a:prstGeom prst="rect">
            <a:avLst/>
          </a:prstGeom>
        </p:spPr>
      </p:pic>
    </p:spTree>
    <p:extLst>
      <p:ext uri="{BB962C8B-B14F-4D97-AF65-F5344CB8AC3E}">
        <p14:creationId xmlns:p14="http://schemas.microsoft.com/office/powerpoint/2010/main" val="233743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9F8B5-F2DD-B91E-EA41-CFD3BF7A78F1}"/>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18F52A33-410C-2695-89F6-00204D239DB9}"/>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E1E20086-5B88-255F-D29C-13377BB5BA75}"/>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BA2326-FBF7-9A77-3FE6-451240F3BAAA}"/>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633CE7-0C3D-AAAC-38C1-AFA4096D4620}"/>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2ADC5B-F0C4-4E32-58CB-94A92EDA6B2D}"/>
              </a:ext>
            </a:extLst>
          </p:cNvPr>
          <p:cNvSpPr/>
          <p:nvPr/>
        </p:nvSpPr>
        <p:spPr>
          <a:xfrm>
            <a:off x="381001" y="1676400"/>
            <a:ext cx="5943599"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 </a:t>
            </a:r>
            <a:r>
              <a:rPr lang="en-US" b="1" dirty="0" err="1">
                <a:solidFill>
                  <a:schemeClr val="tx1"/>
                </a:solidFill>
              </a:rPr>
              <a:t>Realizari</a:t>
            </a:r>
            <a:r>
              <a:rPr lang="en-US" b="1" dirty="0">
                <a:solidFill>
                  <a:schemeClr val="tx1"/>
                </a:solidFill>
              </a:rPr>
              <a:t> CMA 2023</a:t>
            </a:r>
          </a:p>
          <a:p>
            <a:pPr marL="342900" indent="-342900">
              <a:buFont typeface="+mj-lt"/>
              <a:buAutoNum type="arabicPeriod"/>
            </a:pPr>
            <a:endParaRPr lang="en-US" b="1" dirty="0">
              <a:solidFill>
                <a:schemeClr val="tx1"/>
              </a:solidFill>
            </a:endParaRPr>
          </a:p>
          <a:p>
            <a:pPr marL="342900" indent="-342900">
              <a:buFont typeface="+mj-lt"/>
              <a:buAutoNum type="arabicPeriod"/>
            </a:pPr>
            <a:r>
              <a:rPr lang="en-US" b="1" dirty="0" err="1">
                <a:solidFill>
                  <a:schemeClr val="tx1"/>
                </a:solidFill>
              </a:rPr>
              <a:t>Ziua</a:t>
            </a:r>
            <a:r>
              <a:rPr lang="en-US" b="1" dirty="0">
                <a:solidFill>
                  <a:schemeClr val="tx1"/>
                </a:solidFill>
              </a:rPr>
              <a:t> CMA – 9 Ani de </a:t>
            </a:r>
            <a:r>
              <a:rPr lang="en-US" b="1" dirty="0" err="1">
                <a:solidFill>
                  <a:schemeClr val="tx1"/>
                </a:solidFill>
              </a:rPr>
              <a:t>activitate</a:t>
            </a:r>
            <a:r>
              <a:rPr lang="en-US" b="1" dirty="0">
                <a:solidFill>
                  <a:schemeClr val="tx1"/>
                </a:solidFill>
              </a:rPr>
              <a:t>   9/24/23</a:t>
            </a:r>
          </a:p>
        </p:txBody>
      </p:sp>
      <p:pic>
        <p:nvPicPr>
          <p:cNvPr id="5" name="Picture 4">
            <a:extLst>
              <a:ext uri="{FF2B5EF4-FFF2-40B4-BE49-F238E27FC236}">
                <a16:creationId xmlns:a16="http://schemas.microsoft.com/office/drawing/2014/main" id="{FE94F1B0-2644-E142-E7AD-2021E0E482B7}"/>
              </a:ext>
            </a:extLst>
          </p:cNvPr>
          <p:cNvPicPr>
            <a:picLocks noChangeAspect="1"/>
          </p:cNvPicPr>
          <p:nvPr/>
        </p:nvPicPr>
        <p:blipFill>
          <a:blip r:embed="rId4"/>
          <a:stretch>
            <a:fillRect/>
          </a:stretch>
        </p:blipFill>
        <p:spPr>
          <a:xfrm>
            <a:off x="656579" y="2674989"/>
            <a:ext cx="5544841" cy="4792611"/>
          </a:xfrm>
          <a:prstGeom prst="rect">
            <a:avLst/>
          </a:prstGeom>
        </p:spPr>
      </p:pic>
    </p:spTree>
    <p:extLst>
      <p:ext uri="{BB962C8B-B14F-4D97-AF65-F5344CB8AC3E}">
        <p14:creationId xmlns:p14="http://schemas.microsoft.com/office/powerpoint/2010/main" val="362792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11965-1017-CC8F-2287-557CC1674F1D}"/>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207A0F8F-1AAC-5B03-F1A7-E70373EE8C3D}"/>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275E09EB-2952-C57E-8580-0716A0DA5624}"/>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CCAC24-BE3B-EBB8-8F6D-75D2057AE80F}"/>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CE0722-FA2A-2E66-104C-4961881A9708}"/>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DC643D-ECDB-1544-5B38-15B06ED34BA6}"/>
              </a:ext>
            </a:extLst>
          </p:cNvPr>
          <p:cNvSpPr/>
          <p:nvPr/>
        </p:nvSpPr>
        <p:spPr>
          <a:xfrm>
            <a:off x="381001" y="1676400"/>
            <a:ext cx="594359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 </a:t>
            </a:r>
            <a:r>
              <a:rPr lang="en-US" b="1" dirty="0" err="1">
                <a:solidFill>
                  <a:schemeClr val="tx1"/>
                </a:solidFill>
              </a:rPr>
              <a:t>Realizari</a:t>
            </a:r>
            <a:r>
              <a:rPr lang="en-US" b="1" dirty="0">
                <a:solidFill>
                  <a:schemeClr val="tx1"/>
                </a:solidFill>
              </a:rPr>
              <a:t> CMA 2023</a:t>
            </a:r>
          </a:p>
          <a:p>
            <a:endParaRPr lang="en-US" dirty="0">
              <a:solidFill>
                <a:schemeClr val="tx1"/>
              </a:solidFill>
            </a:endParaRPr>
          </a:p>
          <a:p>
            <a:r>
              <a:rPr lang="en-US" b="1" dirty="0">
                <a:solidFill>
                  <a:schemeClr val="tx1"/>
                </a:solidFill>
              </a:rPr>
              <a:t>2.   </a:t>
            </a:r>
            <a:r>
              <a:rPr lang="en-US" b="1" dirty="0" err="1">
                <a:solidFill>
                  <a:schemeClr val="tx1"/>
                </a:solidFill>
              </a:rPr>
              <a:t>Acasa</a:t>
            </a:r>
            <a:r>
              <a:rPr lang="en-US" b="1" dirty="0">
                <a:solidFill>
                  <a:schemeClr val="tx1"/>
                </a:solidFill>
              </a:rPr>
              <a:t> la Mos </a:t>
            </a:r>
            <a:r>
              <a:rPr lang="en-US" b="1" dirty="0" err="1">
                <a:solidFill>
                  <a:schemeClr val="tx1"/>
                </a:solidFill>
              </a:rPr>
              <a:t>Craciun</a:t>
            </a:r>
            <a:r>
              <a:rPr lang="en-US" b="1" dirty="0">
                <a:solidFill>
                  <a:schemeClr val="tx1"/>
                </a:solidFill>
              </a:rPr>
              <a:t> (12/3/23)</a:t>
            </a:r>
          </a:p>
          <a:p>
            <a:endParaRPr lang="en-US" dirty="0">
              <a:solidFill>
                <a:schemeClr val="tx1"/>
              </a:solidFill>
            </a:endParaRPr>
          </a:p>
        </p:txBody>
      </p:sp>
      <p:pic>
        <p:nvPicPr>
          <p:cNvPr id="4" name="Picture 3" descr="A group of people posing for a photo&#10;&#10;Description automatically generated">
            <a:extLst>
              <a:ext uri="{FF2B5EF4-FFF2-40B4-BE49-F238E27FC236}">
                <a16:creationId xmlns:a16="http://schemas.microsoft.com/office/drawing/2014/main" id="{A6175E83-D94A-B68A-09C8-A219F9ABC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590800"/>
            <a:ext cx="3200400" cy="2400300"/>
          </a:xfrm>
          <a:prstGeom prst="rect">
            <a:avLst/>
          </a:prstGeom>
        </p:spPr>
      </p:pic>
      <p:pic>
        <p:nvPicPr>
          <p:cNvPr id="9" name="Picture 8" descr="A person and two children sitting at a table with crafts&#10;&#10;Description automatically generated">
            <a:extLst>
              <a:ext uri="{FF2B5EF4-FFF2-40B4-BE49-F238E27FC236}">
                <a16:creationId xmlns:a16="http://schemas.microsoft.com/office/drawing/2014/main" id="{2219A2A3-4E29-EBFA-A332-742D928FD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99" y="2590800"/>
            <a:ext cx="1800225" cy="2400300"/>
          </a:xfrm>
          <a:prstGeom prst="rect">
            <a:avLst/>
          </a:prstGeom>
        </p:spPr>
      </p:pic>
      <p:pic>
        <p:nvPicPr>
          <p:cNvPr id="12" name="Picture 11" descr="A table full of food&#10;&#10;Description automatically generated">
            <a:extLst>
              <a:ext uri="{FF2B5EF4-FFF2-40B4-BE49-F238E27FC236}">
                <a16:creationId xmlns:a16="http://schemas.microsoft.com/office/drawing/2014/main" id="{2968638D-6AF9-1F1D-7E55-862D28EFE1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1581" y="5257801"/>
            <a:ext cx="1800225" cy="2400300"/>
          </a:xfrm>
          <a:prstGeom prst="rect">
            <a:avLst/>
          </a:prstGeom>
        </p:spPr>
      </p:pic>
      <p:pic>
        <p:nvPicPr>
          <p:cNvPr id="14" name="Picture 13" descr="A group of children sitting around a table drawing on paper&#10;&#10;Description automatically generated">
            <a:extLst>
              <a:ext uri="{FF2B5EF4-FFF2-40B4-BE49-F238E27FC236}">
                <a16:creationId xmlns:a16="http://schemas.microsoft.com/office/drawing/2014/main" id="{423E8065-41F4-5A10-20BF-0956651ED3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5257800"/>
            <a:ext cx="3065045" cy="2400300"/>
          </a:xfrm>
          <a:prstGeom prst="rect">
            <a:avLst/>
          </a:prstGeom>
        </p:spPr>
      </p:pic>
    </p:spTree>
    <p:extLst>
      <p:ext uri="{BB962C8B-B14F-4D97-AF65-F5344CB8AC3E}">
        <p14:creationId xmlns:p14="http://schemas.microsoft.com/office/powerpoint/2010/main" val="174736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E60E9-A321-E399-6A5E-5F4CAF28E251}"/>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A44EBD62-AFCB-F974-BDCC-CBD57FF14540}"/>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46CF6057-D58E-114A-6014-20C29668BBFB}"/>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7721D3-B6D0-989A-1AB6-480E58F85C39}"/>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939ECF-01EA-DA20-4902-F2BB06275AEE}"/>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7E1C88-A8AC-A7D9-5A83-4EC1CBE85525}"/>
              </a:ext>
            </a:extLst>
          </p:cNvPr>
          <p:cNvSpPr/>
          <p:nvPr/>
        </p:nvSpPr>
        <p:spPr>
          <a:xfrm>
            <a:off x="381001" y="1676400"/>
            <a:ext cx="5943599"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Realizari</a:t>
            </a:r>
            <a:r>
              <a:rPr lang="en-US" b="1" dirty="0">
                <a:solidFill>
                  <a:schemeClr val="tx1"/>
                </a:solidFill>
              </a:rPr>
              <a:t> CMA 2023</a:t>
            </a:r>
          </a:p>
          <a:p>
            <a:pPr marL="342900" indent="-342900">
              <a:buFont typeface="+mj-lt"/>
              <a:buAutoNum type="arabicPeriod"/>
            </a:pPr>
            <a:endParaRPr lang="en-US" dirty="0">
              <a:solidFill>
                <a:schemeClr val="tx1"/>
              </a:solidFill>
            </a:endParaRPr>
          </a:p>
          <a:p>
            <a:pPr marL="342900" indent="-342900">
              <a:buAutoNum type="arabicPeriod" startAt="3"/>
            </a:pPr>
            <a:r>
              <a:rPr lang="en-US" b="1" dirty="0">
                <a:solidFill>
                  <a:schemeClr val="tx1"/>
                </a:solidFill>
              </a:rPr>
              <a:t>Care for Moldova (11/20/23) </a:t>
            </a:r>
          </a:p>
          <a:p>
            <a:pPr marL="285750" indent="-285750">
              <a:buFont typeface="Wingdings" panose="05000000000000000000" pitchFamily="2" charset="2"/>
              <a:buChar char="ü"/>
            </a:pPr>
            <a:r>
              <a:rPr lang="en-US" dirty="0">
                <a:solidFill>
                  <a:schemeClr val="tx1"/>
                </a:solidFill>
              </a:rPr>
              <a:t>     </a:t>
            </a:r>
            <a:r>
              <a:rPr lang="en-US" i="1" dirty="0">
                <a:solidFill>
                  <a:schemeClr val="tx1"/>
                </a:solidFill>
              </a:rPr>
              <a:t>Website </a:t>
            </a:r>
            <a:r>
              <a:rPr lang="en-US" i="1" dirty="0" err="1">
                <a:solidFill>
                  <a:schemeClr val="tx1"/>
                </a:solidFill>
              </a:rPr>
              <a:t>C4M</a:t>
            </a:r>
            <a:r>
              <a:rPr lang="en-US" i="1" dirty="0">
                <a:solidFill>
                  <a:schemeClr val="tx1"/>
                </a:solidFill>
              </a:rPr>
              <a:t> </a:t>
            </a:r>
            <a:r>
              <a:rPr lang="en-US" i="1" dirty="0">
                <a:solidFill>
                  <a:schemeClr val="tx1"/>
                </a:solidFill>
                <a:hlinkClick r:id="rId4"/>
              </a:rPr>
              <a:t>https://</a:t>
            </a:r>
            <a:r>
              <a:rPr lang="en-US" i="1" dirty="0" err="1">
                <a:solidFill>
                  <a:schemeClr val="tx1"/>
                </a:solidFill>
                <a:hlinkClick r:id="rId4"/>
              </a:rPr>
              <a:t>c4m.moldovaarizona.com</a:t>
            </a:r>
            <a:r>
              <a:rPr lang="en-US" i="1" dirty="0">
                <a:solidFill>
                  <a:schemeClr val="tx1"/>
                </a:solidFill>
                <a:hlinkClick r:id="rId4"/>
              </a:rPr>
              <a:t>/</a:t>
            </a:r>
            <a:endParaRPr lang="en-US" i="1" dirty="0">
              <a:solidFill>
                <a:schemeClr val="tx1"/>
              </a:solidFill>
            </a:endParaRPr>
          </a:p>
          <a:p>
            <a:pPr marL="285750" indent="-285750">
              <a:buFont typeface="Wingdings" panose="05000000000000000000" pitchFamily="2" charset="2"/>
              <a:buChar char="ü"/>
            </a:pPr>
            <a:r>
              <a:rPr lang="en-US" i="1" dirty="0">
                <a:solidFill>
                  <a:schemeClr val="tx1"/>
                </a:solidFill>
              </a:rPr>
              <a:t>     </a:t>
            </a:r>
            <a:r>
              <a:rPr lang="en-US" i="1" dirty="0" err="1">
                <a:solidFill>
                  <a:schemeClr val="tx1"/>
                </a:solidFill>
              </a:rPr>
              <a:t>C4M</a:t>
            </a:r>
            <a:r>
              <a:rPr lang="en-US" i="1" dirty="0">
                <a:solidFill>
                  <a:schemeClr val="tx1"/>
                </a:solidFill>
              </a:rPr>
              <a:t> Facebook page</a:t>
            </a:r>
          </a:p>
          <a:p>
            <a:pPr marL="285750" indent="-285750">
              <a:buFont typeface="Wingdings" panose="05000000000000000000" pitchFamily="2" charset="2"/>
              <a:buChar char="ü"/>
            </a:pPr>
            <a:r>
              <a:rPr lang="en-US" i="1" dirty="0">
                <a:solidFill>
                  <a:schemeClr val="tx1"/>
                </a:solidFill>
              </a:rPr>
              <a:t>     </a:t>
            </a:r>
            <a:r>
              <a:rPr lang="en-US" i="1" dirty="0" err="1">
                <a:solidFill>
                  <a:schemeClr val="tx1"/>
                </a:solidFill>
              </a:rPr>
              <a:t>Maiouri</a:t>
            </a:r>
            <a:r>
              <a:rPr lang="en-US" i="1" dirty="0">
                <a:solidFill>
                  <a:schemeClr val="tx1"/>
                </a:solidFill>
              </a:rPr>
              <a:t> </a:t>
            </a:r>
            <a:r>
              <a:rPr lang="en-US" i="1" dirty="0" err="1">
                <a:solidFill>
                  <a:schemeClr val="tx1"/>
                </a:solidFill>
              </a:rPr>
              <a:t>C4M</a:t>
            </a:r>
            <a:r>
              <a:rPr lang="en-US" i="1" dirty="0">
                <a:solidFill>
                  <a:schemeClr val="tx1"/>
                </a:solidFill>
              </a:rPr>
              <a:t> (</a:t>
            </a:r>
            <a:r>
              <a:rPr lang="en-US" i="1" dirty="0" err="1">
                <a:solidFill>
                  <a:schemeClr val="tx1"/>
                </a:solidFill>
              </a:rPr>
              <a:t>donatie</a:t>
            </a:r>
            <a:r>
              <a:rPr lang="en-US" i="1" dirty="0">
                <a:solidFill>
                  <a:schemeClr val="tx1"/>
                </a:solidFill>
              </a:rPr>
              <a:t> Marina) </a:t>
            </a:r>
            <a:endParaRPr lang="en-US" dirty="0">
              <a:solidFill>
                <a:schemeClr val="tx1"/>
              </a:solidFill>
            </a:endParaRPr>
          </a:p>
        </p:txBody>
      </p:sp>
      <p:pic>
        <p:nvPicPr>
          <p:cNvPr id="4" name="Picture 3">
            <a:extLst>
              <a:ext uri="{FF2B5EF4-FFF2-40B4-BE49-F238E27FC236}">
                <a16:creationId xmlns:a16="http://schemas.microsoft.com/office/drawing/2014/main" id="{BF6E07D2-F88F-CB96-B640-1393ED462C3A}"/>
              </a:ext>
            </a:extLst>
          </p:cNvPr>
          <p:cNvPicPr>
            <a:picLocks noChangeAspect="1"/>
          </p:cNvPicPr>
          <p:nvPr/>
        </p:nvPicPr>
        <p:blipFill>
          <a:blip r:embed="rId5"/>
          <a:stretch>
            <a:fillRect/>
          </a:stretch>
        </p:blipFill>
        <p:spPr>
          <a:xfrm>
            <a:off x="843146" y="3371694"/>
            <a:ext cx="4485907" cy="5174738"/>
          </a:xfrm>
          <a:prstGeom prst="rect">
            <a:avLst/>
          </a:prstGeom>
        </p:spPr>
      </p:pic>
    </p:spTree>
    <p:extLst>
      <p:ext uri="{BB962C8B-B14F-4D97-AF65-F5344CB8AC3E}">
        <p14:creationId xmlns:p14="http://schemas.microsoft.com/office/powerpoint/2010/main" val="47987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BBCD8-0E6D-60C0-81C6-0FCBA341387A}"/>
            </a:ext>
          </a:extLst>
        </p:cNvPr>
        <p:cNvGrpSpPr/>
        <p:nvPr/>
      </p:nvGrpSpPr>
      <p:grpSpPr>
        <a:xfrm>
          <a:off x="0" y="0"/>
          <a:ext cx="0" cy="0"/>
          <a:chOff x="0" y="0"/>
          <a:chExt cx="0" cy="0"/>
        </a:xfrm>
      </p:grpSpPr>
      <p:pic>
        <p:nvPicPr>
          <p:cNvPr id="1027" name="Picture 3" descr="C:\Users\BIZA\Desktop\CMA\Logo\Original.png">
            <a:extLst>
              <a:ext uri="{FF2B5EF4-FFF2-40B4-BE49-F238E27FC236}">
                <a16:creationId xmlns:a16="http://schemas.microsoft.com/office/drawing/2014/main" id="{762580F8-803F-CE8E-6F13-72664582CC29}"/>
              </a:ext>
            </a:extLst>
          </p:cNvPr>
          <p:cNvPicPr>
            <a:picLocks noChangeAspect="1" noChangeArrowheads="1"/>
          </p:cNvPicPr>
          <p:nvPr/>
        </p:nvPicPr>
        <p:blipFill>
          <a:blip r:embed="rId3" cstate="print"/>
          <a:srcRect/>
          <a:stretch>
            <a:fillRect/>
          </a:stretch>
        </p:blipFill>
        <p:spPr bwMode="auto">
          <a:xfrm>
            <a:off x="4783496" y="304800"/>
            <a:ext cx="1310423" cy="1219200"/>
          </a:xfrm>
          <a:prstGeom prst="rect">
            <a:avLst/>
          </a:prstGeom>
          <a:noFill/>
        </p:spPr>
      </p:pic>
      <p:sp>
        <p:nvSpPr>
          <p:cNvPr id="6" name="Rectangle 5">
            <a:extLst>
              <a:ext uri="{FF2B5EF4-FFF2-40B4-BE49-F238E27FC236}">
                <a16:creationId xmlns:a16="http://schemas.microsoft.com/office/drawing/2014/main" id="{59962A8E-F147-6E42-1AE5-D66FDD963C94}"/>
              </a:ext>
            </a:extLst>
          </p:cNvPr>
          <p:cNvSpPr/>
          <p:nvPr/>
        </p:nvSpPr>
        <p:spPr>
          <a:xfrm>
            <a:off x="6553200" y="0"/>
            <a:ext cx="76200" cy="914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280334-58CF-7ACE-D522-60ADC79F5401}"/>
              </a:ext>
            </a:extLst>
          </p:cNvPr>
          <p:cNvSpPr/>
          <p:nvPr/>
        </p:nvSpPr>
        <p:spPr>
          <a:xfrm>
            <a:off x="6629400" y="0"/>
            <a:ext cx="228600" cy="9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6E95A5-4D2B-1BD8-FCF8-9674895A799E}"/>
              </a:ext>
            </a:extLst>
          </p:cNvPr>
          <p:cNvSpPr/>
          <p:nvPr/>
        </p:nvSpPr>
        <p:spPr>
          <a:xfrm>
            <a:off x="6781800" y="0"/>
            <a:ext cx="76200"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1E26BC-61D7-A625-C915-35516E5F0194}"/>
              </a:ext>
            </a:extLst>
          </p:cNvPr>
          <p:cNvSpPr/>
          <p:nvPr/>
        </p:nvSpPr>
        <p:spPr>
          <a:xfrm>
            <a:off x="381001" y="1676400"/>
            <a:ext cx="5943599"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Realizari</a:t>
            </a:r>
            <a:r>
              <a:rPr lang="en-US" b="1" dirty="0">
                <a:solidFill>
                  <a:schemeClr val="tx1"/>
                </a:solidFill>
              </a:rPr>
              <a:t> CMA 2023</a:t>
            </a:r>
          </a:p>
          <a:p>
            <a:pPr marL="342900" indent="-342900">
              <a:buFont typeface="+mj-lt"/>
              <a:buAutoNum type="arabicPeriod"/>
            </a:pPr>
            <a:endParaRPr lang="en-US" dirty="0">
              <a:solidFill>
                <a:schemeClr val="tx1"/>
              </a:solidFill>
            </a:endParaRPr>
          </a:p>
          <a:p>
            <a:pPr marL="342900" indent="-342900">
              <a:buAutoNum type="arabicPeriod" startAt="3"/>
            </a:pPr>
            <a:r>
              <a:rPr lang="en-US" b="1" dirty="0">
                <a:solidFill>
                  <a:schemeClr val="tx1"/>
                </a:solidFill>
              </a:rPr>
              <a:t>Care for Moldova (11/20/23) </a:t>
            </a:r>
          </a:p>
          <a:p>
            <a:pPr marL="285750" indent="-285750">
              <a:buFont typeface="Wingdings" panose="05000000000000000000" pitchFamily="2" charset="2"/>
              <a:buChar char="ü"/>
            </a:pPr>
            <a:r>
              <a:rPr lang="en-US" dirty="0">
                <a:solidFill>
                  <a:schemeClr val="tx1"/>
                </a:solidFill>
              </a:rPr>
              <a:t>     </a:t>
            </a:r>
            <a:r>
              <a:rPr lang="en-US" i="1" dirty="0">
                <a:solidFill>
                  <a:schemeClr val="tx1"/>
                </a:solidFill>
              </a:rPr>
              <a:t>Website </a:t>
            </a:r>
            <a:r>
              <a:rPr lang="en-US" i="1" dirty="0" err="1">
                <a:solidFill>
                  <a:schemeClr val="tx1"/>
                </a:solidFill>
              </a:rPr>
              <a:t>C4M</a:t>
            </a:r>
            <a:r>
              <a:rPr lang="en-US" i="1" dirty="0">
                <a:solidFill>
                  <a:schemeClr val="tx1"/>
                </a:solidFill>
              </a:rPr>
              <a:t> </a:t>
            </a:r>
            <a:r>
              <a:rPr lang="en-US" i="1" dirty="0">
                <a:solidFill>
                  <a:schemeClr val="tx1"/>
                </a:solidFill>
                <a:hlinkClick r:id="rId4"/>
              </a:rPr>
              <a:t>https://</a:t>
            </a:r>
            <a:r>
              <a:rPr lang="en-US" i="1" dirty="0" err="1">
                <a:solidFill>
                  <a:schemeClr val="tx1"/>
                </a:solidFill>
                <a:hlinkClick r:id="rId4"/>
              </a:rPr>
              <a:t>c4m.moldovaarizona.com</a:t>
            </a:r>
            <a:r>
              <a:rPr lang="en-US" i="1" dirty="0">
                <a:solidFill>
                  <a:schemeClr val="tx1"/>
                </a:solidFill>
                <a:hlinkClick r:id="rId4"/>
              </a:rPr>
              <a:t>/</a:t>
            </a:r>
            <a:endParaRPr lang="en-US" i="1" dirty="0">
              <a:solidFill>
                <a:schemeClr val="tx1"/>
              </a:solidFill>
            </a:endParaRPr>
          </a:p>
          <a:p>
            <a:pPr marL="285750" indent="-285750">
              <a:buFont typeface="Wingdings" panose="05000000000000000000" pitchFamily="2" charset="2"/>
              <a:buChar char="ü"/>
            </a:pPr>
            <a:r>
              <a:rPr lang="en-US" i="1" dirty="0">
                <a:solidFill>
                  <a:schemeClr val="tx1"/>
                </a:solidFill>
              </a:rPr>
              <a:t>     </a:t>
            </a:r>
            <a:r>
              <a:rPr lang="en-US" i="1" dirty="0" err="1">
                <a:solidFill>
                  <a:schemeClr val="tx1"/>
                </a:solidFill>
              </a:rPr>
              <a:t>C4M</a:t>
            </a:r>
            <a:r>
              <a:rPr lang="en-US" i="1" dirty="0">
                <a:solidFill>
                  <a:schemeClr val="tx1"/>
                </a:solidFill>
              </a:rPr>
              <a:t> Facebook page</a:t>
            </a:r>
          </a:p>
          <a:p>
            <a:pPr marL="285750" indent="-285750">
              <a:buFont typeface="Wingdings" panose="05000000000000000000" pitchFamily="2" charset="2"/>
              <a:buChar char="ü"/>
            </a:pPr>
            <a:r>
              <a:rPr lang="en-US" i="1" dirty="0">
                <a:solidFill>
                  <a:schemeClr val="tx1"/>
                </a:solidFill>
              </a:rPr>
              <a:t>     </a:t>
            </a:r>
            <a:r>
              <a:rPr lang="en-US" i="1" dirty="0" err="1">
                <a:solidFill>
                  <a:schemeClr val="tx1"/>
                </a:solidFill>
              </a:rPr>
              <a:t>Maiouri</a:t>
            </a:r>
            <a:r>
              <a:rPr lang="en-US" i="1" dirty="0">
                <a:solidFill>
                  <a:schemeClr val="tx1"/>
                </a:solidFill>
              </a:rPr>
              <a:t> </a:t>
            </a:r>
            <a:r>
              <a:rPr lang="en-US" i="1" dirty="0" err="1">
                <a:solidFill>
                  <a:schemeClr val="tx1"/>
                </a:solidFill>
              </a:rPr>
              <a:t>C4M</a:t>
            </a:r>
            <a:r>
              <a:rPr lang="en-US" i="1" dirty="0">
                <a:solidFill>
                  <a:schemeClr val="tx1"/>
                </a:solidFill>
              </a:rPr>
              <a:t> (</a:t>
            </a:r>
            <a:r>
              <a:rPr lang="en-US" i="1" dirty="0" err="1">
                <a:solidFill>
                  <a:schemeClr val="tx1"/>
                </a:solidFill>
              </a:rPr>
              <a:t>donatie</a:t>
            </a:r>
            <a:r>
              <a:rPr lang="en-US" i="1" dirty="0">
                <a:solidFill>
                  <a:schemeClr val="tx1"/>
                </a:solidFill>
              </a:rPr>
              <a:t> Marina) </a:t>
            </a:r>
            <a:endParaRPr lang="en-US" dirty="0">
              <a:solidFill>
                <a:schemeClr val="tx1"/>
              </a:solidFill>
            </a:endParaRPr>
          </a:p>
        </p:txBody>
      </p:sp>
      <p:pic>
        <p:nvPicPr>
          <p:cNvPr id="5" name="Picture 4">
            <a:extLst>
              <a:ext uri="{FF2B5EF4-FFF2-40B4-BE49-F238E27FC236}">
                <a16:creationId xmlns:a16="http://schemas.microsoft.com/office/drawing/2014/main" id="{102E1E27-7A2A-56C3-2FC1-D0F773395816}"/>
              </a:ext>
            </a:extLst>
          </p:cNvPr>
          <p:cNvPicPr>
            <a:picLocks noChangeAspect="1"/>
          </p:cNvPicPr>
          <p:nvPr/>
        </p:nvPicPr>
        <p:blipFill>
          <a:blip r:embed="rId5"/>
          <a:stretch>
            <a:fillRect/>
          </a:stretch>
        </p:blipFill>
        <p:spPr>
          <a:xfrm>
            <a:off x="685799" y="3332747"/>
            <a:ext cx="5408119" cy="5278327"/>
          </a:xfrm>
          <a:prstGeom prst="rect">
            <a:avLst/>
          </a:prstGeom>
        </p:spPr>
      </p:pic>
    </p:spTree>
    <p:extLst>
      <p:ext uri="{BB962C8B-B14F-4D97-AF65-F5344CB8AC3E}">
        <p14:creationId xmlns:p14="http://schemas.microsoft.com/office/powerpoint/2010/main" val="70227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922</Words>
  <Application>Microsoft Office PowerPoint</Application>
  <PresentationFormat>On-screen Show (4:3)</PresentationFormat>
  <Paragraphs>158</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Unicode MS</vt:lpstr>
      <vt:lpstr>Calibri</vt:lpstr>
      <vt:lpstr>Mistral</vt:lpstr>
      <vt:lpstr>Times New Roman</vt:lpstr>
      <vt:lpstr>Wingdings</vt:lpstr>
      <vt:lpstr>Office Theme</vt:lpstr>
      <vt:lpstr>Adunarea Anuala CMA  Duminica, 10 Martie,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Adunarea anuala a membrilor CMA 21 Decembrie, 2014</dc:title>
  <dc:creator>BIZA</dc:creator>
  <cp:lastModifiedBy>Alexandru Lozovanu</cp:lastModifiedBy>
  <cp:revision>26</cp:revision>
  <cp:lastPrinted>2014-12-19T20:02:37Z</cp:lastPrinted>
  <dcterms:created xsi:type="dcterms:W3CDTF">2014-12-19T03:18:53Z</dcterms:created>
  <dcterms:modified xsi:type="dcterms:W3CDTF">2024-03-08T03:59:58Z</dcterms:modified>
</cp:coreProperties>
</file>